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3" r:id="rId4"/>
    <p:sldId id="272" r:id="rId5"/>
    <p:sldId id="271" r:id="rId6"/>
    <p:sldId id="270" r:id="rId7"/>
    <p:sldId id="269" r:id="rId8"/>
    <p:sldId id="268" r:id="rId9"/>
    <p:sldId id="275" r:id="rId10"/>
    <p:sldId id="274" r:id="rId11"/>
    <p:sldId id="267" r:id="rId12"/>
    <p:sldId id="273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FF05-7D90-4684-8112-C23CF7C94F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B7D-FF13-4F2D-ABE0-0A9D9AD71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FF05-7D90-4684-8112-C23CF7C94F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B7D-FF13-4F2D-ABE0-0A9D9AD71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FF05-7D90-4684-8112-C23CF7C94F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B7D-FF13-4F2D-ABE0-0A9D9AD71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FF05-7D90-4684-8112-C23CF7C94F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B7D-FF13-4F2D-ABE0-0A9D9AD71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FF05-7D90-4684-8112-C23CF7C94F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B7D-FF13-4F2D-ABE0-0A9D9AD71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FF05-7D90-4684-8112-C23CF7C94F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B7D-FF13-4F2D-ABE0-0A9D9AD71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FF05-7D90-4684-8112-C23CF7C94F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B7D-FF13-4F2D-ABE0-0A9D9AD71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FF05-7D90-4684-8112-C23CF7C94F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B7D-FF13-4F2D-ABE0-0A9D9AD71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FF05-7D90-4684-8112-C23CF7C94F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B7D-FF13-4F2D-ABE0-0A9D9AD71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FF05-7D90-4684-8112-C23CF7C94F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B7D-FF13-4F2D-ABE0-0A9D9AD71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FF05-7D90-4684-8112-C23CF7C94F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7B7D-FF13-4F2D-ABE0-0A9D9AD71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D0FE-538B-4030-BF25-157DF5ED0D6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5B5A-13D3-495E-8E54-E11622913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D0FE-538B-4030-BF25-157DF5ED0D6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F5B5A-13D3-495E-8E54-E116229137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9FF05-7D90-4684-8112-C23CF7C94F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A7B7D-FF13-4F2D-ABE0-0A9D9AD71D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s://encrypted-tbn2.gstatic.com/images?q=tbn:ANd9GcTrA8ZTvqUwELrgeXsUy-ozYNDYKFwUd3Dzx5RKHka51JF_fQ8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4038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0559" y="2967335"/>
            <a:ext cx="84428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Courageous Living in an</a:t>
            </a:r>
          </a:p>
        </p:txBody>
      </p:sp>
      <p:sp>
        <p:nvSpPr>
          <p:cNvPr id="7" name="Rectangle 6"/>
          <p:cNvSpPr/>
          <p:nvPr/>
        </p:nvSpPr>
        <p:spPr>
          <a:xfrm rot="10800000">
            <a:off x="743673" y="3991690"/>
            <a:ext cx="772942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>
                  <a:noFill/>
                </a:ln>
                <a:solidFill>
                  <a:srgbClr val="05C105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UPSIDE DOWN</a:t>
            </a:r>
            <a:endParaRPr lang="en-US" sz="9600" b="1" cap="none" spc="0" dirty="0">
              <a:ln w="11430">
                <a:noFill/>
              </a:ln>
              <a:solidFill>
                <a:srgbClr val="05C105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2800" y="5410200"/>
            <a:ext cx="233807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World</a:t>
            </a:r>
            <a:endParaRPr lang="en-US" sz="66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17693"/>
            <a:ext cx="7696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Azariah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= God is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my Help. </a:t>
            </a:r>
          </a:p>
          <a:p>
            <a:pPr lvl="0"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changed </a:t>
            </a: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to Abednego - servant of Nebo (Nebo was a Babylonian god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228600"/>
            <a:ext cx="7696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 err="1" smtClean="0"/>
              <a:t>Mishael</a:t>
            </a:r>
            <a:r>
              <a:rPr lang="en-US" sz="6600" b="1" dirty="0" smtClean="0"/>
              <a:t> </a:t>
            </a:r>
            <a:r>
              <a:rPr lang="en-US" sz="6600" b="1" dirty="0"/>
              <a:t>= Who is like God? </a:t>
            </a:r>
            <a:endParaRPr lang="en-US" sz="6600" b="1" dirty="0" smtClean="0"/>
          </a:p>
          <a:p>
            <a:pPr lvl="0" algn="ctr"/>
            <a:r>
              <a:rPr lang="en-US" sz="6600" b="1" dirty="0" smtClean="0"/>
              <a:t>changed </a:t>
            </a:r>
            <a:r>
              <a:rPr lang="en-US" sz="6600" b="1" dirty="0"/>
              <a:t>to Meshach - who is like </a:t>
            </a:r>
            <a:r>
              <a:rPr lang="en-US" sz="6600" b="1" dirty="0" err="1"/>
              <a:t>Aku</a:t>
            </a:r>
            <a:r>
              <a:rPr lang="en-US" sz="6600" b="1" dirty="0"/>
              <a:t>. (Babylonian moon god</a:t>
            </a:r>
            <a:r>
              <a:rPr lang="en-US" sz="6600" b="1" dirty="0" smtClean="0"/>
              <a:t>)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https://encrypted-tbn2.gstatic.com/images?q=tbn:ANd9GcTrA8ZTvqUwELrgeXsUy-ozYNDYKFwUd3Dzx5RKHka51JF_fQ8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4038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0559" y="2967335"/>
            <a:ext cx="84428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Courageous Living in an</a:t>
            </a:r>
          </a:p>
        </p:txBody>
      </p:sp>
      <p:sp>
        <p:nvSpPr>
          <p:cNvPr id="7" name="Rectangle 6"/>
          <p:cNvSpPr/>
          <p:nvPr/>
        </p:nvSpPr>
        <p:spPr>
          <a:xfrm rot="10800000">
            <a:off x="743673" y="3991690"/>
            <a:ext cx="772942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>
                  <a:noFill/>
                </a:ln>
                <a:solidFill>
                  <a:srgbClr val="05C105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UPSIDE DOWN</a:t>
            </a:r>
            <a:endParaRPr lang="en-US" sz="9600" b="1" cap="none" spc="0" dirty="0">
              <a:ln w="11430">
                <a:noFill/>
              </a:ln>
              <a:solidFill>
                <a:srgbClr val="05C105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2800" y="5410200"/>
            <a:ext cx="233807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World</a:t>
            </a:r>
            <a:endParaRPr lang="en-US" sz="66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228600"/>
            <a:ext cx="7696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Nebuchadnezzar: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Plan to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Change God’s People</a:t>
            </a:r>
            <a:endParaRPr kumimoji="0" lang="en-US" sz="7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5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Daniel 1:1-7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5240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/>
              <a:t>Nebuchadnezzar plan to change God’s people</a:t>
            </a:r>
            <a:r>
              <a:rPr lang="en-US" sz="8000" b="1" dirty="0" smtClean="0"/>
              <a:t>: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4478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1. He wanted to change their </a:t>
            </a:r>
            <a:r>
              <a:rPr lang="en-US" sz="8000" b="1" u="sng" dirty="0" smtClean="0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3716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dirty="0"/>
              <a:t>2. He wanted to change their way of </a:t>
            </a:r>
            <a:r>
              <a:rPr lang="en-US" sz="8000" b="1" u="sng" dirty="0" smtClean="0"/>
              <a:t>Thinking</a:t>
            </a:r>
            <a:r>
              <a:rPr lang="en-US" sz="80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4478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3. He wanted to change their 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Lifestyle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12954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4. He wanted to change their 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Loyalty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62000" y="457200"/>
            <a:ext cx="7696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Daniel = God </a:t>
            </a: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Judge.</a:t>
            </a:r>
          </a:p>
          <a:p>
            <a:pPr lvl="0"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changed to </a:t>
            </a:r>
            <a:r>
              <a:rPr lang="en-US" sz="6600" b="1" dirty="0" err="1">
                <a:latin typeface="Times New Roman" pitchFamily="18" charset="0"/>
                <a:cs typeface="Times New Roman" pitchFamily="18" charset="0"/>
              </a:rPr>
              <a:t>Belteshazzar</a:t>
            </a: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Bel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will protect (</a:t>
            </a:r>
            <a:r>
              <a:rPr lang="en-US" sz="6600" b="1" dirty="0" err="1">
                <a:latin typeface="Times New Roman" pitchFamily="18" charset="0"/>
                <a:cs typeface="Times New Roman" pitchFamily="18" charset="0"/>
              </a:rPr>
              <a:t>Bel</a:t>
            </a: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, a Babylonian god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tofurious.com/images/textures/textur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152400"/>
            <a:ext cx="8229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 err="1" smtClean="0"/>
              <a:t>Hananiah</a:t>
            </a:r>
            <a:r>
              <a:rPr lang="en-US" sz="6600" b="1" dirty="0" smtClean="0"/>
              <a:t> </a:t>
            </a:r>
            <a:r>
              <a:rPr lang="en-US" sz="6600" b="1" dirty="0"/>
              <a:t>= God is </a:t>
            </a:r>
            <a:r>
              <a:rPr lang="en-US" sz="6600" b="1" dirty="0" smtClean="0"/>
              <a:t>Gracious. </a:t>
            </a:r>
          </a:p>
          <a:p>
            <a:pPr lvl="0" algn="ctr"/>
            <a:r>
              <a:rPr lang="en-US" sz="6600" b="1" dirty="0" smtClean="0"/>
              <a:t>changed </a:t>
            </a:r>
            <a:r>
              <a:rPr lang="en-US" sz="6600" b="1" dirty="0"/>
              <a:t>to Shadrach - command of </a:t>
            </a:r>
            <a:r>
              <a:rPr lang="en-US" sz="6600" b="1" dirty="0" err="1"/>
              <a:t>Aku</a:t>
            </a:r>
            <a:r>
              <a:rPr lang="en-US" sz="6600" b="1" dirty="0"/>
              <a:t> (</a:t>
            </a:r>
            <a:r>
              <a:rPr lang="en-US" sz="6600" b="1" dirty="0" err="1"/>
              <a:t>Aku</a:t>
            </a:r>
            <a:r>
              <a:rPr lang="en-US" sz="6600" b="1" dirty="0"/>
              <a:t> was the Babylonian moon god</a:t>
            </a:r>
            <a:r>
              <a:rPr lang="en-US" sz="6600" b="1" dirty="0" smtClean="0"/>
              <a:t>)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153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6</cp:revision>
  <dcterms:created xsi:type="dcterms:W3CDTF">2015-01-31T02:19:43Z</dcterms:created>
  <dcterms:modified xsi:type="dcterms:W3CDTF">2015-01-31T02:55:24Z</dcterms:modified>
</cp:coreProperties>
</file>