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6" r:id="rId8"/>
    <p:sldId id="267" r:id="rId9"/>
    <p:sldId id="269" r:id="rId10"/>
    <p:sldId id="270" r:id="rId11"/>
    <p:sldId id="272" r:id="rId12"/>
    <p:sldId id="273" r:id="rId13"/>
    <p:sldId id="274" r:id="rId14"/>
    <p:sldId id="275" r:id="rId15"/>
    <p:sldId id="279" r:id="rId16"/>
    <p:sldId id="280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61FAA-70E2-41FE-A425-7072EF5B6275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1FF95-F68A-45FC-9253-77DE1D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Three Seekers</a:t>
            </a:r>
            <a:b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Matthew 2:1-15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6764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They were willing to take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II. There were 3 Responses to the Christmas 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1. The Wise Men were </a:t>
            </a:r>
            <a:r>
              <a:rPr lang="en-US" sz="6000" b="1" u="sng" dirty="0">
                <a:solidFill>
                  <a:schemeClr val="bg1"/>
                </a:solidFill>
              </a:rPr>
              <a:t>eager</a:t>
            </a:r>
            <a:r>
              <a:rPr lang="en-US" sz="6000" b="1" dirty="0">
                <a:solidFill>
                  <a:schemeClr val="bg1"/>
                </a:solidFill>
              </a:rPr>
              <a:t> to seek Jesus.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2. King Herod was </a:t>
            </a:r>
            <a:r>
              <a:rPr lang="en-US" sz="6000" b="1" u="sng" dirty="0">
                <a:solidFill>
                  <a:schemeClr val="bg1"/>
                </a:solidFill>
              </a:rPr>
              <a:t>hostile</a:t>
            </a:r>
            <a:r>
              <a:rPr lang="en-US" sz="6000" b="1" dirty="0">
                <a:solidFill>
                  <a:schemeClr val="bg1"/>
                </a:solidFill>
              </a:rPr>
              <a:t> to Jesus.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3. The Religious Leaders were </a:t>
            </a:r>
            <a:r>
              <a:rPr lang="en-US" sz="6000" b="1" u="sng" dirty="0">
                <a:solidFill>
                  <a:schemeClr val="bg1"/>
                </a:solidFill>
              </a:rPr>
              <a:t>apathetic</a:t>
            </a:r>
            <a:r>
              <a:rPr lang="en-US" sz="60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52400"/>
            <a:ext cx="7010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Are you eager to seek Jesus, Hostile to Jesus or Apathetic and don’t care?</a:t>
            </a:r>
          </a:p>
          <a:p>
            <a:pPr algn="ctr"/>
            <a:endParaRPr lang="en-US" sz="6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Where are you?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6002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How will you respond to Jesus? </a:t>
            </a:r>
          </a:p>
          <a:p>
            <a:pPr algn="ctr"/>
            <a:endParaRPr lang="en-US" sz="6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2" name="Picture 8" descr="https://encrypted-tbn1.gstatic.com/images?q=tbn:ANd9GcQddQXuJDUrAeM-1h_4EO1Hea8SuQOmJ97wNnRCzZSwv7sHCf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 descr="https://encrypted-tbn1.gstatic.com/images?q=tbn:ANd9GcQpmXaWTNNqKnEk17zkpfJCg_sZ-B5FNRw1CuIufR-J4lMmpix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7 Lessons from </a:t>
            </a:r>
            <a:b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Wise Men: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The wise men met God in the midst of their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They found their way by consulting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Scripture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They gave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themselves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in worship first.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They gave the                        gifts they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4478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If the Wise Men can  find Jesus, so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TBAAznsAl0rvk2wzVjNembVONRixnbcth6tAEmMEQ-js5Ef9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2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457200"/>
            <a:ext cx="7010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If God can use a star to reach the wise men, he can use </a:t>
            </a:r>
            <a:r>
              <a:rPr lang="en-US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anything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reach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161</Words>
  <Application>Microsoft Office PowerPoint</Application>
  <PresentationFormat>On-screen Show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6</cp:revision>
  <dcterms:created xsi:type="dcterms:W3CDTF">2014-12-26T14:25:00Z</dcterms:created>
  <dcterms:modified xsi:type="dcterms:W3CDTF">2014-12-27T16:32:24Z</dcterms:modified>
</cp:coreProperties>
</file>