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6" r:id="rId5"/>
    <p:sldId id="266" r:id="rId6"/>
    <p:sldId id="267" r:id="rId7"/>
    <p:sldId id="265" r:id="rId8"/>
    <p:sldId id="268" r:id="rId9"/>
    <p:sldId id="262" r:id="rId10"/>
    <p:sldId id="269" r:id="rId11"/>
    <p:sldId id="270" r:id="rId12"/>
    <p:sldId id="263" r:id="rId13"/>
    <p:sldId id="264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63525-60B3-4B7A-9DB5-5967ED45730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86CE-5108-44F7-A171-C8E438CB8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9789" y="2364151"/>
            <a:ext cx="840916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OBSTACLES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8" descr="https://encrypted-tbn2.gstatic.com/images?q=tbn:ANd9GcRo-z2m9gjCcvOS4TwGxcVFm7wWuWskCqYkbhYdEjfWTBKJvRgV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6" descr="https://encrypted-tbn2.gstatic.com/images?q=tbn:ANd9GcT-GaHkf9fjYkHZf0MNQ4zaPfbRuk4AhIQoDjhYYXiLgMMHdO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143125" cy="2133601"/>
          </a:xfrm>
          <a:prstGeom prst="rect">
            <a:avLst/>
          </a:prstGeom>
          <a:noFill/>
        </p:spPr>
      </p:pic>
      <p:pic>
        <p:nvPicPr>
          <p:cNvPr id="7" name="Picture 4" descr="https://encrypted-tbn2.gstatic.com/images?q=tbn:ANd9GcRPcc9QsDvQ9widh3kIEqc_vAOtFFXrBod33hQ_heFJs4fiIqYxJ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57200"/>
            <a:ext cx="2571750" cy="1781176"/>
          </a:xfrm>
          <a:prstGeom prst="rect">
            <a:avLst/>
          </a:prstGeom>
          <a:noFill/>
        </p:spPr>
      </p:pic>
      <p:pic>
        <p:nvPicPr>
          <p:cNvPr id="8" name="Picture 14" descr="http://www.clker.com/cliparts/2/c/5/9/1317146081205164956Road%20Construction%20Ahead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0"/>
            <a:ext cx="2857500" cy="2857500"/>
          </a:xfrm>
          <a:prstGeom prst="rect">
            <a:avLst/>
          </a:prstGeom>
          <a:noFill/>
        </p:spPr>
      </p:pic>
      <p:pic>
        <p:nvPicPr>
          <p:cNvPr id="9" name="Picture 2" descr="http://media.jsonline.com/images/45433322_mwc_hwy83opening_29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267200"/>
            <a:ext cx="548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6500" b="1" u="sng" dirty="0" smtClean="0">
                <a:solidFill>
                  <a:schemeClr val="bg1"/>
                </a:solidFill>
              </a:rPr>
              <a:t>Ephesians 6:13</a:t>
            </a:r>
            <a:r>
              <a:rPr lang="en-US" sz="6500" b="1" dirty="0" smtClean="0">
                <a:solidFill>
                  <a:schemeClr val="bg1"/>
                </a:solidFill>
              </a:rPr>
              <a:t> (GW)—</a:t>
            </a:r>
            <a:r>
              <a:rPr lang="en-US" sz="6500" b="1" baseline="30000" dirty="0" smtClean="0">
                <a:solidFill>
                  <a:schemeClr val="bg1"/>
                </a:solidFill>
              </a:rPr>
              <a:t>13 </a:t>
            </a:r>
            <a:r>
              <a:rPr lang="en-US" sz="6500" b="1" dirty="0" smtClean="0">
                <a:solidFill>
                  <a:schemeClr val="bg1"/>
                </a:solidFill>
              </a:rPr>
              <a:t>For this reason, take up all the armor that God supplies. Then you will be able to take a stand during these evil days. </a:t>
            </a:r>
            <a:r>
              <a:rPr lang="en-US" sz="6500" b="1" u="sng" dirty="0" smtClean="0">
                <a:solidFill>
                  <a:schemeClr val="bg1"/>
                </a:solidFill>
              </a:rPr>
              <a:t>Once you have overcome all obstacles, you will be able to stand your ground</a:t>
            </a:r>
            <a:r>
              <a:rPr lang="en-US" sz="6500" b="1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7200" b="1" u="sng" dirty="0" smtClean="0">
                <a:solidFill>
                  <a:schemeClr val="bg1"/>
                </a:solidFill>
              </a:rPr>
              <a:t>Romans 12:21</a:t>
            </a:r>
            <a:r>
              <a:rPr lang="en-US" sz="7200" b="1" dirty="0" smtClean="0">
                <a:solidFill>
                  <a:schemeClr val="bg1"/>
                </a:solidFill>
              </a:rPr>
              <a:t> (KJV)—</a:t>
            </a:r>
            <a:r>
              <a:rPr lang="en-US" sz="7200" b="1" baseline="30000" dirty="0" smtClean="0">
                <a:solidFill>
                  <a:schemeClr val="bg1"/>
                </a:solidFill>
              </a:rPr>
              <a:t>21 </a:t>
            </a:r>
            <a:r>
              <a:rPr lang="en-US" sz="7200" b="1" dirty="0" smtClean="0">
                <a:solidFill>
                  <a:schemeClr val="bg1"/>
                </a:solidFill>
              </a:rPr>
              <a:t>Be not overcome of evil, but overcome evil with good.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4. </a:t>
            </a:r>
            <a:r>
              <a:rPr lang="en-US" sz="9600" b="1" dirty="0">
                <a:solidFill>
                  <a:srgbClr val="FF0000"/>
                </a:solidFill>
              </a:rPr>
              <a:t>Obstacles with God become opportunities for </a:t>
            </a:r>
            <a:r>
              <a:rPr lang="en-US" sz="9600" b="1" u="sng" dirty="0">
                <a:solidFill>
                  <a:srgbClr val="FF0000"/>
                </a:solidFill>
              </a:rPr>
              <a:t>greatness</a:t>
            </a:r>
            <a:r>
              <a:rPr lang="en-US" sz="9600" b="1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5. </a:t>
            </a:r>
            <a:r>
              <a:rPr lang="en-US" sz="9600" b="1" dirty="0">
                <a:solidFill>
                  <a:srgbClr val="FF0000"/>
                </a:solidFill>
              </a:rPr>
              <a:t>Obstacles lead to faith </a:t>
            </a:r>
            <a:r>
              <a:rPr lang="en-US" sz="9600" b="1" u="sng" dirty="0">
                <a:solidFill>
                  <a:srgbClr val="FF0000"/>
                </a:solidFill>
              </a:rPr>
              <a:t>growth</a:t>
            </a:r>
            <a:r>
              <a:rPr lang="en-US" sz="9600" b="1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800" b="1" u="sng" dirty="0" smtClean="0">
                <a:solidFill>
                  <a:schemeClr val="bg1"/>
                </a:solidFill>
              </a:rPr>
              <a:t>John 11:15</a:t>
            </a:r>
            <a:r>
              <a:rPr lang="en-US" sz="7800" b="1" dirty="0" smtClean="0">
                <a:solidFill>
                  <a:schemeClr val="bg1"/>
                </a:solidFill>
              </a:rPr>
              <a:t> (KJV)—</a:t>
            </a:r>
            <a:r>
              <a:rPr lang="en-US" sz="7800" b="1" baseline="30000" dirty="0" smtClean="0">
                <a:solidFill>
                  <a:schemeClr val="bg1"/>
                </a:solidFill>
              </a:rPr>
              <a:t>15 </a:t>
            </a:r>
            <a:r>
              <a:rPr lang="en-US" sz="7800" b="1" dirty="0" smtClean="0">
                <a:solidFill>
                  <a:schemeClr val="bg1"/>
                </a:solidFill>
              </a:rPr>
              <a:t>And I am glad for your sakes that I was not there, </a:t>
            </a:r>
            <a:r>
              <a:rPr lang="en-US" sz="7800" b="1" u="sng" dirty="0" smtClean="0">
                <a:solidFill>
                  <a:schemeClr val="bg1"/>
                </a:solidFill>
              </a:rPr>
              <a:t>to the intent ye may believe</a:t>
            </a:r>
            <a:r>
              <a:rPr lang="en-US" sz="7800" b="1" dirty="0" smtClean="0">
                <a:solidFill>
                  <a:schemeClr val="bg1"/>
                </a:solidFill>
              </a:rPr>
              <a:t>; nevertheless let us go unto him.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9789" y="2364151"/>
            <a:ext cx="840916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OBSTACLES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8" descr="https://encrypted-tbn2.gstatic.com/images?q=tbn:ANd9GcRo-z2m9gjCcvOS4TwGxcVFm7wWuWskCqYkbhYdEjfWTBKJvRgV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6" descr="https://encrypted-tbn2.gstatic.com/images?q=tbn:ANd9GcT-GaHkf9fjYkHZf0MNQ4zaPfbRuk4AhIQoDjhYYXiLgMMHdO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143125" cy="2133601"/>
          </a:xfrm>
          <a:prstGeom prst="rect">
            <a:avLst/>
          </a:prstGeom>
          <a:noFill/>
        </p:spPr>
      </p:pic>
      <p:pic>
        <p:nvPicPr>
          <p:cNvPr id="7" name="Picture 4" descr="https://encrypted-tbn2.gstatic.com/images?q=tbn:ANd9GcRPcc9QsDvQ9widh3kIEqc_vAOtFFXrBod33hQ_heFJs4fiIqYxJ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57200"/>
            <a:ext cx="2571750" cy="1781176"/>
          </a:xfrm>
          <a:prstGeom prst="rect">
            <a:avLst/>
          </a:prstGeom>
          <a:noFill/>
        </p:spPr>
      </p:pic>
      <p:pic>
        <p:nvPicPr>
          <p:cNvPr id="8" name="Picture 14" descr="http://www.clker.com/cliparts/2/c/5/9/1317146081205164956Road%20Construction%20Ahead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0"/>
            <a:ext cx="2857500" cy="2857500"/>
          </a:xfrm>
          <a:prstGeom prst="rect">
            <a:avLst/>
          </a:prstGeom>
          <a:noFill/>
        </p:spPr>
      </p:pic>
      <p:pic>
        <p:nvPicPr>
          <p:cNvPr id="9" name="Picture 2" descr="http://media.jsonline.com/images/45433322_mwc_hwy83opening_29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267200"/>
            <a:ext cx="548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OBSTACLES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1 Samuel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17:1-54</a:t>
            </a:r>
          </a:p>
          <a:p>
            <a:endParaRPr lang="en-US" dirty="0"/>
          </a:p>
        </p:txBody>
      </p:sp>
      <p:pic>
        <p:nvPicPr>
          <p:cNvPr id="4098" name="Picture 2" descr="http://2.bp.blogspot.com/-htDeRMH63Ac/Unbhf3rw5OI/AAAAAAAAA5o/iUZ93FyuQJI/s1600/2013+P11+03+David+Golia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019"/>
            <a:ext cx="4267200" cy="6852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1. Everyone </a:t>
            </a:r>
            <a:r>
              <a:rPr lang="en-US" sz="9600" b="1" dirty="0" smtClean="0">
                <a:solidFill>
                  <a:srgbClr val="FF0000"/>
                </a:solidFill>
              </a:rPr>
              <a:t> faces              </a:t>
            </a:r>
            <a:r>
              <a:rPr lang="en-US" sz="9600" b="1" u="sng" dirty="0" smtClean="0">
                <a:solidFill>
                  <a:srgbClr val="FF0000"/>
                </a:solidFill>
              </a:rPr>
              <a:t>obstacles</a:t>
            </a:r>
            <a:r>
              <a:rPr lang="en-US" sz="9600" b="1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http://images.clipartpanda.com/man-clipart-20557-black-man-de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95724"/>
            <a:ext cx="1447800" cy="29622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2133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David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Around 5’2”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3810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Shaquille O’Neil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7’1”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Goliath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9’9”- 10’8”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clker.com/cliparts/M/T/i/E/R/G/stick-figure-purple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90800"/>
            <a:ext cx="2247900" cy="4267200"/>
          </a:xfrm>
          <a:prstGeom prst="rect">
            <a:avLst/>
          </a:prstGeom>
          <a:noFill/>
        </p:spPr>
      </p:pic>
      <p:pic>
        <p:nvPicPr>
          <p:cNvPr id="14" name="Picture 2" descr="http://media.merchantcircle.com/29990732/animated-pictures-of-people-walking-8111_fu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81099"/>
            <a:ext cx="3124200" cy="567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500" b="1" u="sng" dirty="0" smtClean="0">
                <a:solidFill>
                  <a:schemeClr val="bg1"/>
                </a:solidFill>
              </a:rPr>
              <a:t>John 16:33</a:t>
            </a:r>
            <a:r>
              <a:rPr lang="en-US" sz="6500" b="1" dirty="0" smtClean="0">
                <a:solidFill>
                  <a:schemeClr val="bg1"/>
                </a:solidFill>
              </a:rPr>
              <a:t> (GW)—</a:t>
            </a:r>
            <a:r>
              <a:rPr lang="en-US" sz="6500" b="1" baseline="30000" dirty="0" smtClean="0">
                <a:solidFill>
                  <a:schemeClr val="bg1"/>
                </a:solidFill>
              </a:rPr>
              <a:t>33 </a:t>
            </a:r>
            <a:r>
              <a:rPr lang="en-US" sz="6500" b="1" dirty="0" smtClean="0">
                <a:solidFill>
                  <a:schemeClr val="bg1"/>
                </a:solidFill>
              </a:rPr>
              <a:t>I've told you this so that my peace will be with you. </a:t>
            </a:r>
            <a:r>
              <a:rPr lang="en-US" sz="6500" b="1" u="sng" dirty="0" smtClean="0">
                <a:solidFill>
                  <a:schemeClr val="bg1"/>
                </a:solidFill>
              </a:rPr>
              <a:t>In the world you'll have trouble</a:t>
            </a:r>
            <a:r>
              <a:rPr lang="en-US" sz="6500" b="1" dirty="0" smtClean="0">
                <a:solidFill>
                  <a:schemeClr val="bg1"/>
                </a:solidFill>
              </a:rPr>
              <a:t>. But cheer up! </a:t>
            </a:r>
            <a:r>
              <a:rPr lang="en-US" sz="6500" b="1" u="sng" dirty="0" smtClean="0">
                <a:solidFill>
                  <a:schemeClr val="bg1"/>
                </a:solidFill>
              </a:rPr>
              <a:t>I have overcome the world</a:t>
            </a:r>
            <a:r>
              <a:rPr lang="en-US" sz="6500" b="1" dirty="0" smtClean="0">
                <a:solidFill>
                  <a:schemeClr val="bg1"/>
                </a:solidFill>
              </a:rPr>
              <a:t>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400" b="1" u="sng" dirty="0" smtClean="0">
                <a:solidFill>
                  <a:schemeClr val="bg1"/>
                </a:solidFill>
              </a:rPr>
              <a:t>Acts 8:1</a:t>
            </a:r>
            <a:r>
              <a:rPr lang="en-US" sz="5400" b="1" dirty="0" smtClean="0">
                <a:solidFill>
                  <a:schemeClr val="bg1"/>
                </a:solidFill>
              </a:rPr>
              <a:t> (KJV)—</a:t>
            </a:r>
            <a:r>
              <a:rPr lang="en-US" sz="5400" b="1" baseline="30000" dirty="0" smtClean="0">
                <a:solidFill>
                  <a:schemeClr val="bg1"/>
                </a:solidFill>
              </a:rPr>
              <a:t>1 </a:t>
            </a:r>
            <a:r>
              <a:rPr lang="en-US" sz="5400" b="1" dirty="0" smtClean="0">
                <a:solidFill>
                  <a:schemeClr val="bg1"/>
                </a:solidFill>
              </a:rPr>
              <a:t>And Saul was consenting unto his death. And at that time there was a </a:t>
            </a:r>
            <a:r>
              <a:rPr lang="en-US" sz="5400" b="1" u="sng" dirty="0" smtClean="0">
                <a:solidFill>
                  <a:schemeClr val="bg1"/>
                </a:solidFill>
              </a:rPr>
              <a:t>great persecution against the church</a:t>
            </a:r>
            <a:r>
              <a:rPr lang="en-US" sz="5400" b="1" dirty="0" smtClean="0">
                <a:solidFill>
                  <a:schemeClr val="bg1"/>
                </a:solidFill>
              </a:rPr>
              <a:t> which was at Jerusalem; and </a:t>
            </a:r>
            <a:r>
              <a:rPr lang="en-US" sz="5400" b="1" u="sng" dirty="0" smtClean="0">
                <a:solidFill>
                  <a:schemeClr val="bg1"/>
                </a:solidFill>
              </a:rPr>
              <a:t>they were all scattered abroad </a:t>
            </a:r>
            <a:r>
              <a:rPr lang="en-US" sz="5400" b="1" dirty="0" smtClean="0">
                <a:solidFill>
                  <a:schemeClr val="bg1"/>
                </a:solidFill>
              </a:rPr>
              <a:t>throughout the regions of Judaea and Samaria, except the apostles.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2. Obstacles can cause great </a:t>
            </a:r>
            <a:r>
              <a:rPr lang="en-US" sz="9600" b="1" u="sng" dirty="0" smtClean="0">
                <a:solidFill>
                  <a:srgbClr val="FF0000"/>
                </a:solidFill>
              </a:rPr>
              <a:t>fear</a:t>
            </a:r>
            <a:r>
              <a:rPr lang="en-US" sz="9600" b="1" dirty="0" smtClean="0">
                <a:solidFill>
                  <a:srgbClr val="FF0000"/>
                </a:solidFill>
              </a:rPr>
              <a:t> in our life. 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b="1" u="sng" dirty="0" smtClean="0">
                <a:solidFill>
                  <a:schemeClr val="bg1"/>
                </a:solidFill>
              </a:rPr>
              <a:t>2 Timothy 1:7</a:t>
            </a:r>
            <a:r>
              <a:rPr lang="en-US" sz="7200" b="1" dirty="0" smtClean="0">
                <a:solidFill>
                  <a:schemeClr val="bg1"/>
                </a:solidFill>
              </a:rPr>
              <a:t>—</a:t>
            </a:r>
            <a:r>
              <a:rPr lang="en-US" sz="7200" b="1" baseline="30000" dirty="0" smtClean="0">
                <a:solidFill>
                  <a:schemeClr val="bg1"/>
                </a:solidFill>
              </a:rPr>
              <a:t>7 </a:t>
            </a:r>
            <a:r>
              <a:rPr lang="en-US" sz="7200" b="1" dirty="0" smtClean="0">
                <a:solidFill>
                  <a:schemeClr val="bg1"/>
                </a:solidFill>
              </a:rPr>
              <a:t>For </a:t>
            </a:r>
            <a:r>
              <a:rPr lang="en-US" sz="7200" b="1" u="sng" dirty="0" smtClean="0">
                <a:solidFill>
                  <a:schemeClr val="bg1"/>
                </a:solidFill>
              </a:rPr>
              <a:t>God hath not given us the spirit of fear</a:t>
            </a:r>
            <a:r>
              <a:rPr lang="en-US" sz="7200" b="1" dirty="0" smtClean="0">
                <a:solidFill>
                  <a:schemeClr val="bg1"/>
                </a:solidFill>
              </a:rPr>
              <a:t>; but of power, and of love, and of a sound mind.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3. </a:t>
            </a:r>
            <a:r>
              <a:rPr lang="en-US" sz="9600" b="1" dirty="0">
                <a:solidFill>
                  <a:srgbClr val="FF0000"/>
                </a:solidFill>
              </a:rPr>
              <a:t>Obstacles can be </a:t>
            </a:r>
            <a:r>
              <a:rPr lang="en-US" sz="9600" b="1" u="sng" dirty="0" err="1">
                <a:solidFill>
                  <a:srgbClr val="FF0000"/>
                </a:solidFill>
              </a:rPr>
              <a:t>overcomed</a:t>
            </a:r>
            <a:r>
              <a:rPr lang="en-US" sz="9600" b="1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274</Words>
  <Application>Microsoft Office PowerPoint</Application>
  <PresentationFormat>On-screen Show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Pel's Laptop</cp:lastModifiedBy>
  <cp:revision>21</cp:revision>
  <dcterms:created xsi:type="dcterms:W3CDTF">2014-10-31T14:55:38Z</dcterms:created>
  <dcterms:modified xsi:type="dcterms:W3CDTF">2014-11-11T17:40:27Z</dcterms:modified>
</cp:coreProperties>
</file>