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7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3F02-8C1C-4DC4-A929-3683C55B8F66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0B8A-CE75-498C-9771-2A3D92043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9800" b="1" dirty="0">
                <a:solidFill>
                  <a:srgbClr val="F0AD00">
                    <a:satMod val="150000"/>
                  </a:srgbClr>
                </a:solidFill>
                <a:latin typeface="Corbel"/>
              </a:rPr>
              <a:t>Homosexuality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900" b="1" dirty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1. What does God’s Word                 say about homosexuality?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2. What is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God’s design?</a:t>
            </a:r>
            <a:endParaRPr lang="en-US" sz="4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a. 1 man and              1 woman</a:t>
            </a:r>
            <a:endParaRPr lang="en-US" sz="4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3. Homosexuality is sin </a:t>
            </a:r>
          </a:p>
          <a:p>
            <a:pPr algn="ctr">
              <a:buNone/>
            </a:pPr>
            <a:r>
              <a:rPr lang="en-US" sz="80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before God.</a:t>
            </a:r>
            <a:endParaRPr lang="en-US" sz="36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4. God’s response to homosexuals.</a:t>
            </a:r>
            <a:endParaRPr lang="en-US" sz="4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marL="1371600" indent="-1371600" algn="ctr">
              <a:buNone/>
            </a:pPr>
            <a:r>
              <a:rPr lang="en-US" sz="88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a. Love</a:t>
            </a:r>
          </a:p>
          <a:p>
            <a:pPr marL="514350" indent="-514350" algn="ctr">
              <a:buNone/>
            </a:pPr>
            <a:r>
              <a:rPr lang="en-US" sz="88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b. Save them</a:t>
            </a:r>
          </a:p>
          <a:p>
            <a:pPr marL="514350" indent="-514350" algn="ctr">
              <a:buNone/>
            </a:pPr>
            <a:r>
              <a:rPr lang="en-US" sz="88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c. Forgive them</a:t>
            </a:r>
          </a:p>
          <a:p>
            <a:pPr marL="514350" indent="-514350" algn="ctr">
              <a:buNone/>
            </a:pPr>
            <a:r>
              <a:rPr lang="en-US" sz="88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d. Live for Him</a:t>
            </a:r>
            <a:endParaRPr lang="en-US" sz="4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68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5. Our response to homosexuals</a:t>
            </a:r>
            <a:endParaRPr lang="en-US" sz="4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pPr marL="1371600" indent="-1371600" algn="ctr">
              <a:buNone/>
            </a:pPr>
            <a:r>
              <a:rPr lang="en-US" sz="96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a. Love</a:t>
            </a:r>
          </a:p>
          <a:p>
            <a:pPr marL="1371600" indent="-1371600" algn="ctr">
              <a:buNone/>
            </a:pPr>
            <a:r>
              <a:rPr lang="en-US" sz="96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b. Pray</a:t>
            </a:r>
          </a:p>
          <a:p>
            <a:pPr marL="1371600" indent="-1371600" algn="ctr">
              <a:buNone/>
            </a:pPr>
            <a:r>
              <a:rPr lang="en-US" sz="9600" b="1" dirty="0" smtClean="0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c. Share Jesus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What is God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design?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121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Homosexuality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Homosexuality</dc:title>
  <dc:creator>Owner</dc:creator>
  <cp:lastModifiedBy>Owner</cp:lastModifiedBy>
  <cp:revision>3</cp:revision>
  <dcterms:created xsi:type="dcterms:W3CDTF">2014-11-23T03:04:22Z</dcterms:created>
  <dcterms:modified xsi:type="dcterms:W3CDTF">2014-11-23T03:21:27Z</dcterms:modified>
</cp:coreProperties>
</file>