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8" r:id="rId6"/>
    <p:sldId id="260" r:id="rId7"/>
    <p:sldId id="262" r:id="rId8"/>
    <p:sldId id="265" r:id="rId9"/>
    <p:sldId id="263" r:id="rId10"/>
    <p:sldId id="261" r:id="rId11"/>
    <p:sldId id="266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2"/>
    <p:penClr>
      <a:srgbClr val="FF0000"/>
    </p:penClr>
  </p:showPr>
  <p:clrMru>
    <a:srgbClr val="FFCCFF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BF6F-B40E-4BBC-B1D1-C39CA1F1C439}" type="datetimeFigureOut">
              <a:rPr lang="en-US" smtClean="0"/>
              <a:pPr/>
              <a:t>9/13/2014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CF85-D54E-4A59-99F6-F282447C1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BF6F-B40E-4BBC-B1D1-C39CA1F1C439}" type="datetimeFigureOut">
              <a:rPr lang="en-US" smtClean="0"/>
              <a:pPr/>
              <a:t>9/13/2014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CF85-D54E-4A59-99F6-F282447C1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BF6F-B40E-4BBC-B1D1-C39CA1F1C439}" type="datetimeFigureOut">
              <a:rPr lang="en-US" smtClean="0"/>
              <a:pPr/>
              <a:t>9/13/2014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CF85-D54E-4A59-99F6-F282447C1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BF6F-B40E-4BBC-B1D1-C39CA1F1C439}" type="datetimeFigureOut">
              <a:rPr lang="en-US" smtClean="0"/>
              <a:pPr/>
              <a:t>9/13/2014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CF85-D54E-4A59-99F6-F282447C1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BF6F-B40E-4BBC-B1D1-C39CA1F1C439}" type="datetimeFigureOut">
              <a:rPr lang="en-US" smtClean="0"/>
              <a:pPr/>
              <a:t>9/13/2014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CF85-D54E-4A59-99F6-F282447C1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BF6F-B40E-4BBC-B1D1-C39CA1F1C439}" type="datetimeFigureOut">
              <a:rPr lang="en-US" smtClean="0"/>
              <a:pPr/>
              <a:t>9/13/2014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CF85-D54E-4A59-99F6-F282447C1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BF6F-B40E-4BBC-B1D1-C39CA1F1C439}" type="datetimeFigureOut">
              <a:rPr lang="en-US" smtClean="0"/>
              <a:pPr/>
              <a:t>9/13/2014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CF85-D54E-4A59-99F6-F282447C1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BF6F-B40E-4BBC-B1D1-C39CA1F1C439}" type="datetimeFigureOut">
              <a:rPr lang="en-US" smtClean="0"/>
              <a:pPr/>
              <a:t>9/13/2014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CF85-D54E-4A59-99F6-F282447C1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BF6F-B40E-4BBC-B1D1-C39CA1F1C439}" type="datetimeFigureOut">
              <a:rPr lang="en-US" smtClean="0"/>
              <a:pPr/>
              <a:t>9/13/2014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CF85-D54E-4A59-99F6-F282447C1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BF6F-B40E-4BBC-B1D1-C39CA1F1C439}" type="datetimeFigureOut">
              <a:rPr lang="en-US" smtClean="0"/>
              <a:pPr/>
              <a:t>9/13/2014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CF85-D54E-4A59-99F6-F282447C1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BF6F-B40E-4BBC-B1D1-C39CA1F1C439}" type="datetimeFigureOut">
              <a:rPr lang="en-US" smtClean="0"/>
              <a:pPr/>
              <a:t>9/13/2014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CF85-D54E-4A59-99F6-F282447C1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9BF6F-B40E-4BBC-B1D1-C39CA1F1C439}" type="datetimeFigureOut">
              <a:rPr lang="en-US" smtClean="0"/>
              <a:pPr/>
              <a:t>9/13/2014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4CF85-D54E-4A59-99F6-F282447C1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kelley\AppData\Local\Temp\Full Logo JPE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600" y="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September </a:t>
            </a:r>
            <a:r>
              <a:rPr lang="en-US" sz="2400" b="1" dirty="0" smtClean="0"/>
              <a:t>14, </a:t>
            </a:r>
            <a:r>
              <a:rPr lang="en-US" sz="2400" b="1" dirty="0" smtClean="0"/>
              <a:t>2014</a:t>
            </a:r>
            <a:endParaRPr lang="en-US" sz="2400" b="1" dirty="0"/>
          </a:p>
        </p:txBody>
      </p:sp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3374" y="457200"/>
            <a:ext cx="38113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Sunday  September 14, 2014</a:t>
            </a:r>
          </a:p>
          <a:p>
            <a:pPr algn="ctr"/>
            <a:r>
              <a:rPr lang="en-US" sz="2400" b="1" dirty="0" smtClean="0"/>
              <a:t>6:00 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1600200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Ice Cream Social and</a:t>
            </a:r>
          </a:p>
          <a:p>
            <a:pPr algn="ctr"/>
            <a:r>
              <a:rPr lang="en-US" sz="3600" b="1" dirty="0" smtClean="0"/>
              <a:t>Church Conference</a:t>
            </a:r>
            <a:endParaRPr lang="en-US" sz="3600" b="1" dirty="0"/>
          </a:p>
        </p:txBody>
      </p:sp>
      <p:pic>
        <p:nvPicPr>
          <p:cNvPr id="3074" name="Picture 2" descr="http://4.bp.blogspot.com/_MHtRnLjgdiI/TNGQwyNbfOI/AAAAAAAAACo/WkyX4DSIin4/s1600/ice-cream+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5791200" cy="4343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19200"/>
            <a:ext cx="9144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Family Night</a:t>
            </a:r>
          </a:p>
          <a:p>
            <a:pPr algn="ctr"/>
            <a:endParaRPr lang="en-US" sz="4800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4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Wednesday September 3</a:t>
            </a:r>
            <a:r>
              <a:rPr lang="en-US" sz="4800" b="1" baseline="30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rd</a:t>
            </a:r>
            <a:endParaRPr lang="en-US" sz="4800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4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6:00 in the fellowship hall</a:t>
            </a:r>
          </a:p>
          <a:p>
            <a:pPr algn="ctr"/>
            <a:r>
              <a:rPr lang="en-US" sz="4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Bring a covered dish and enjoy</a:t>
            </a:r>
          </a:p>
          <a:p>
            <a:endParaRPr lang="en-US" dirty="0"/>
          </a:p>
        </p:txBody>
      </p:sp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data:image/jpeg;base64,/9j/4AAQSkZJRgABAQEAYABgAAD/2wBDAAoHBwkHBgoJCAkLCwoMDxkQDw4ODx4WFxIZJCAmJSMgIyIoLTkwKCo2KyIjMkQyNjs9QEBAJjBGS0U+Sjk/QD3/2wBDAQsLCw8NDx0QEB09KSMpPT09PT09PT09PT09PT09PT09PT09PT09PT09PT09PT09PT09PT09PT09PT09PT09PT3/wAARCACuAO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SiijNAC0lBNJuFACmgGoJ7qG35nmSMf7RxVJ9fslOEd5CO6ITWFTEUqfxyS+ZcYSlsjTJxQeayP+EghPSGcj6D/GnDX4e8E4/Af41j/aOF/nRf1er/KatA61kP4hsY1LSvJGB/eQ1m/8JxaG5Ki1uPL/AL4Iz/3zV/XKFr86Kjha09os6qioLW7iu4FlhdXjf7rDvU+a6U01dGDTTsxaSlpKYgoopaACkpaSgApaKKAEopaKACkpaSgAopaKAEopaSgAooooAKbn1pc8GsXV9Y+ysLa2w1yep7IPf3rGtXhRg5zehcKcqkuWJevtTt7FR5zfO33UHLN+FYc2r314GCf6LF2CHLfie34ViX979ikJ+aa5l5ZmPSqoudUn+eNX29sIAP1r5rE5jXr/AAPliexQwEVFSl+JtxwAZYkux5JY5JqUQkdsfWsQJrUylRkZHcqv61s6TZXFpCwupC7MeBnOPxrxasWleUrs0qR5I/EiUQj1zUVwyWtvJLIDhRmtAR8dMU4Rg9eR6Vzxkk7s5fbdTkW8/VpVJXbbLzwf85q3DcRLJ5FjbyTMvB8tM1f1omOJUhXLyYjUe5OKwfEk09ldR6FY38GnwxWv2iaWSbyvPkIJ2l+uPQdP0r3sswP9oSd3aKNcRjVTpp29EbOm6s1jO0UatGHYs8Eo28+o9M/zrpbLWLe6kWM5ilPGx+/0PevGvDXjH+0B9muzLPGSFj887ngfqCG6lT0I7dRjFelfZkmhGB16V3YqrWympGm5c0Hsci9liY89rM6zcDSiudstVksWEV0xki/56Hlh9fUVvRSrIqshDAjIIOc162ExlPEw5oM5KlKVN6klLTSaXOa6zMWkpaSgBaKSjNAC0UmaQMDQA6ikzRQAtFJSFgKAHUU3d6c0tABRRRQBka3qo0+ARxnNxIcIMdPesC3i5JkO5z95j1JppnbUb+S5kztJ+UHsO1Wgua+IzTGvEVbLZHs0qSowt1M+K1EmvSvINypGCuRx6VfJUFs4wKnWNQS/QkYJrNlSS/uY7C2+V35dz/CtcEVKvOMImnNzu7dkiGS/mnuDBY2xldeu1Saa/iM6bcCC8mtN5bayCVSy/XBIB+tXvGD/APCOeExb6aximu5FtvOBw4yCWOfXAI/GvIdb1vSLG209NG86eba326O4TaFfgAKR1/i9R075r62hw7QdJOs9fI8+rmEXLkhBNeZ7faX0N/GGhY8cFT1FWSMV534Bmmlv5YImbZHEky56bScFT/MfjXooPA5zXy+Z4L6niHSvcSlGaUo7Mz54RJrOmhuV84t7ZCk1lfEDwhDr09rKsiLI48qVCMl0HIYehHvxzW3cMsN7ZTScIkxyfqjVImZpWuZBh3GNvXavZa9HBZj9Swj5fibCpFVOXm2Ri6F4X0zwzpoiUfIDvZpm3fMep+vTp6VuRSRTrugZWT1U8Vj6kW1PUo9LjLiONS8pjGTnsP1/ziqpguvDV+gmYm1m/ixx/wDr/nXJPDYjEUvrE3c6o0IuNr2lukb80IYHiq1nfSaTKFkLNbM3IP8ABnuPar4ZXAZWBDDII6VBcQCVcEZFceGxNTDT5osyTT92ZuowkUOpBU8gjvUg6Vzui3jWtz9gmb5CMxE9vauhXpX3uExMcTTVSJxVabpysOooNNzXUZjqSmNIACcjA6k0JIsgyrAj1FAror3l55OEhiaaUgkKBwPrUOnTXkszfaYwiAcEVoBRnNLgU76EuLbvcKKMgVn6trunaDZtdapdxW0IHBc8t7AdSfpSLJdU1O20bTp76+lEdtApZ2P9PU15FqXxV1/xErR+G7SPTbfkG5mbe5+mRgcex+tUPHPi+48c6jbaRb2k9npkZ+0MZfleZezEdh6fWmRwpBGscShUUAKB2oAgh8ZeMvDU4u5dRfUrMMPNjm+cY/mv1B617X4b8Q2vibRoNRsSfKkBDK33kYdVNeQxMFOMKVbhlbkMPQ1e+G143hvx1c6Dvb7BqCGa3Df3h0/QEfgKAPZqKTd7UUAcVbx7IwPb9atoKrx9qspX5nJ3Z7k2SPxC3TgZqfw1ZhYJL5x89yd6k9k/h/SqGok/YJFXgyEJn0ycE/lmrzCS4jWJSYbRRgRjhnHbPoPavUyytSw3NXqb7JHLVu4cq6lbxVHaeINJn01Hczhg8bRDIR16E9iPUelclYfDG1t9Ri1F7iRLuJ1kVojtAcHIOK7R41t441gUIzOFAH86y9f1iWz2W9udkhXc7jtmtp51i675KbsiaWFjOajBasl0nw7b6PPNNbtKZZ8eY7HO7nt+da4yD0OPcVyem2t/qQ3m8lihJ5csST9B/Wt+Hw/9piy9xO69PmmIz+VDyrFYuXtKju31ZdaFOk+Vy27El5NaxqrXckaKjBgGbkkVmzapc6iDFo8L4Y7TM42ge4zWlD4csbS4EklshUDLSMxbHuSa878Y/FFI5XsvCmxVUlWviAT/ANs1PGP9o/h613YfIFF3qyuZfWKcNld+ex1t5qOkeAbUS6teD7RJ8/lp880x9l9PQnivPtf+Mt1rE8dva2ENvpwcF1f55XH16L+HPvXnF5d3N3dST3c8k07n55JGLM31JqBSQQR1r6BUoKHs0tDldWTn7RvU+kPCuoi8sRGrhgoDRsD1Q8it8Yx9a8f+F+sbUWCWQ5gfZj/Yb/A17AMMM5r4PMsP7Cu49D0K1pWqR2l+fUzdThbHmxna6fMD6EV0Om3q3tnHMOrAZHoe4rLuE3Iag8NzmG9ubRsBW/eJ/I/0rvyLFezq+zezM6seelfqjpqr3c4t4GkI3Y4CjqSegqYkgeg96zNQ17RdOI/tDVbG2cchZbhVP5ZzX2KPOeqKNzbalckNLCzD+FVYYH61f0e1ntkkFwoXcQQM5rAufiv4St2KrqZuHHRIIJHLfQ4x+tVG+I9/qA26B4U1KbI/117i3jHvnnP5irdRtWMo0VGXNc71jiszWPEek6BD5mrahb2oxkK7fM30Ucn8BXGzQeMda51LXIdMgPWHS4zu/GRuR+FLp3hbRNLmMwtxdXh5a5umM0jH1yePyqDYluPiFqesny/CWgzTITxfah+5hHuB1YfkfasWfRvO1/S5vE9zFqWo/PeTyFdscEEQ4jRemC56kAnZ711j3LuMKdoHQ9xXEeLL1ltPEt5nLgQaVCT7jfIR+L0AYNncPqt3faxMMvfTs657RjhRj6CrmTUVtALa3jiXHyKFqWgAFV9YnGnto+sqx8yxu03MOuw9f5frVkVX1WH7R4Z1GP8AiVAwH0INAHu63CuoYDqM0V4PH8ULhY1X7QeAB1b/AAooA9OXk59asJxVePG0c81Mpr8yZ7kkTqqtjcoODnmrAOfaq6HkVMppM5Zq5HeZXyX7JIGP8v61zWswmTxCsUhws20DPp0/pXVyIssbIw4IxXPeIoW32t0o+aNgrkexyD/OurBSSqxub4SfLO3qdRb6Wgt0CNsAUbVA4FWLdHtWMb8huje9GnXAuLVWDZHb6HkVxXxY8at4b0RLCwfZqN+pG4HmKLoWHueg/E9q/QopcqseRK/M77nJ/FPx++oXUug6XLts4jtuZEb/AF791B/uj9T7V5d9oUuFKnryc0xJQFAwSKiIO4mqJsOuP9acVEOtW7SymvXIQfUnpS3enT2h/eJ8p/iHIqedXtc2+r1HD2ii7dzW8GXn2fXo0JIWdTGf5j9R+tezXnjzRtDsLY39yxu3Uf6NCm+TI45HGPxr59guHtbhJozh42DKfcHIr2XwT4bi0/TotTvI/O1S8AmeV+WQNyFHp1BJ65rz8XllLF1FOp0LVe1FU/MvJ461bU1ZdM8J3bBvuy3kwhXHqcgcfjVHTB4o8SOLya+h0WwbKo1kCJZ1z1UtyFPYnrjIGK2dVH22e105ZPknZpLkKfmMKYyv0ZiFPtkd60z/APqrWhl2GoS5oR1MfaSta5hN4D0KVw1899fv3a5u3fd+Rq7B4V8N2mDHo1p7Fo938yav4ortIFhS1tMfYrOGHHeKNU/kKka4kJJJ59+aioNADi7N9459qZ1oNAOOtAD4wpkUNwM15x4lvNnw4SckCfUb9rnkcgM7FT+QWu/vJRDYXMuQCkLsCfZSa8u+IMv2fQdD09TkQ28WT7iMA/qTQA7QtS/tSyVnP7xDtcevvWkMdhXHeDrhkv5YMnbImQPcV2XTmgBKeyCTTr8dvIf/ANBNMIqRDjTr3PaCT/0E0AeU5opKKAPpK2k3wqc8jiramqAjayvpbZ8/K2Bn07VcVq/N61N05uLPfklJXRZU1KrVXVqkVqxOaUSwGpLm3S5gkifG2QYJ9PSmqak3ZpK6d0YtOLujG0bWYtFFzBqknlR20bOZD/dGSf8APvXhPiTW7jxf4mnvpVw9w+2NAfuIOFX8B+ua938Q6Omo2bOF3SBdrL/fXnI/WvHJfDTaRrfmICbUqWiY9j/dPuK+yyvMI1aPLJ6o3WF+tVYyh1aT8vMS30u2tIwpiR3HVytStaQScGCIj/dqGWZg5APFNFw471s+eTvc+vhHDUo+zUFZeRYjtYrfPkIEzycU6WJZ7do5sbSD17cdaxrjXp7e5dBFGVB71Bc69PPG6KioGGDg5rWOHqtpnDUzfA04SpxXdWtoZsYiFynnZMW4bsdduef0r3h7mWZB8wCn7oXoRXgme/8AOvQND8UXek6faxa9ZXK2xUCG5MZ4T+HIPUeh9PWvSvY+I3vZHUwyEeJZ8MQY7OIpg+sj7v5LW3BqAI/e5+oFcumqadeXtteWt5DIrqbaUhsFQTlWKnkDcMdO9bZzuIPBHXNAjZSeOQZQg07OaxNxB4NSCeUDiVx+JoA16XHesfz5f+erUxpHbqSfxoA1ZLmNPvOM+g5qvLqIHCIT6E/4VQBx9aOtAFfXLiVtE1E5Jxay4CnAzsNcL8RuJ7JR2iH8hXdagnmaZeJ/et5F/NTXCfEM+ZNYSD7rwAj8gaAMXwkP+J2p7BGzXbmuT8GW+64uLgj5VUKD7musoAWi6fydC1OXOCLduffGP60g4qHXGZPC9wiD97cukCD1LMP8DQBxI8PXWB8p/I0V9ExeEbARIDA+QozyP8KKALXiPTWng+1QqfNjOWI7ise2mEq8dR1FdqRkEetcjrGltps5uLdSIGOW/wBk/wCFfO5xl7n++gvU9LBV7r2Un6D1apFaqkMwkUNx9KmVq+VaszrlEsqakU1XV6eHqTFxJwxzkHFc54j0FbmN5o1G1h86j19R6VvB6XIIwcYrSjUlSldFUakqM+eJ4dqNg9jOUfLAn5Wx1FVMf5xXreuaBHMDNHFHIAdxjdQw/Af0p+j23hN4QLzSLCKdfvbogQfpmvq8FiqeIVm7M9WWPtDnjFy9Dw6/tJbq9RbaNppJBgRxKWYn6Cun8P8Awg8Q6ztkvI00y3PO65H7zHsg5/PFeyprWi6XGUsYreJTzthTGf8AvkVkaj4unuNy2qiJD/EwyT/QfjmvTli6NGNpSueHLC1sVVcowsmQ6V4G8K+C40uJITf3q4Kz3ADc/wCyvQfqfelt5hq2tXd1MgKuuCjAHA4GCOnQVkqtxf3BLM7uersc4+pretIo7O3KqRgH5nPc96+fzHMZVVyx0O2ODhhou7vJmBrvgbw7eRtKtobWdjlXtjtwf93p+gpZPCvjDSNOjuYJrTVoo03NblSk7Ljse7fz9zXT6PY/2pfedIv+jRHPI+83Yf4113RfTFenk6rulzVZNrpc83GKnCSjHfqeT6ZqMOq2EV3ASFfqrdVYdQferTOsSb5HWNB/E7BR+uKgh8LXtz8Q/EWn6ZN9i0rzYriaeNQzxu6BikYPAY5JzjgAeors7H4eeHLQbpNNivJiBumvv9Id8d8vkD8AK9k4jzTWPGunaRcRQKDeO6bmNvKrKvPHIyCaWy8caJeMFNw9s5PSZMD8xn+leh654L0DUoWin8NxHPSazRI5F98jB/A5Fc1FbW3hrRfseoQQ6loULCNhJaKtzaFj8oljPysCTgOMc+o5ADEidZ41kidXRuQyMGB/EU7njirEHwotJrdru3muNF1CZ2kC2cuUiUn5UK9GwODjAzmqFz4c8Y6Nk+Va69br0aM+VP8AiDwePrQBOVDAqxG1htOfQ9a8+8ZxGTw5pk3eLELfVQVP/oNdba+IbOe4NpO0tjeDrb3qeU/054NZHilHTS7lCBst7+O52kcGNxnP0zuoAo+H7E2GlRo64kk/eN+PatMUgIIBBGCOKWgBRyfpUhtP7S8W+G9HAJUz/aZcdlTnn8jS20JmuEUfjW18L7X+1/Fur6/ybaBRZ2xxw3diP0P/AAKgD1bd7UUuaKADFRvGsgIcZU8EGpKSk0Byeo6BNazvPY5ePqUxkr9PUVSt7pWADEbu9dxgVk6l4ft7zLxfupj1ZR1+orwMdkyqXnR37Ho0Mbpy1fvMcP6U8NVW4s77TSVkiLRjo45H6dKal6h4OQfevmauGqUnaSO5JSV46l4NS76rLKCMg5FPDZrHYnkJxJiqN5pdveNu+43cpwT9an3Um7GaIScXdDgpRd4mU2hDp5/y/wC7QukQxn5vMk/EAVovOkYO41AJ5Ll/LtYmkc9MDNdUJ1ZuyN/bVWveegwbbdAuAkY/hAwansbCfWJVVR5VsDyx6n6e9aNj4aeVxJqMucnPlL3+pro4kWJAiKFRRgADgV7mByiUnz1zgr42MdKe/cjtLaO1gWGFdsaDAFUPE+t/8I/oc14kYmuCVitoScebMxwi/mefYGtUVy16v9tfEGztM7rbRoPtkoByDcSZWMEeqqHb8RX0kUkrI8ptt3Zq+G9GOh6QlvJJ511Ixmu5yMGaZuXY/jwPYAVrHpSDhfSlqhGfcSaqJD5EFiyerzOD+QU1x3jy8E2gSQapYyWM8skVv9rQ+ZEYWlUSZcdBjOQ4HbHNdne3tzAB9n06e6J7K6Jj/voisPU/FNpBZzw+JtKvLCzljZHkmVJYXBU/KWQkAkdAcZPFAHUAg07aOOOlYXguO7j8H6Ql+WNwtqm7cckDHy5Prtxmt6gDO1fRdO1u0NtqllBdRHoJUyV9weoPuK828RfDS/023uD4cke9s5ITE2n3L5ZVzn92/oD0B/WvWSM0hGRQB87aFcySWxtblDHdWp8uSNxhhjpWmMlgq9Sa6v4j+Ar3UdRh1vw4g/tEfLPHuCiRQOG56ntjvXn39ta9alrQ+HJRfZ2kmKQ8+ygf1xQBpavdyaXZpaWqmTVL4+TDEvJG7jd+vHvXr/g/w5H4X8NWmmxgF413SsP4nPLH864/4beBLq2uG8ReJRKdWkysUUmP3K+uB0J7DsK9LA2gAZxQAuKKKKAFpKWigBOKMClooAa6g15z438La1amTVPCkzlsFrjTzh0b/ajU8A+qjr29D6OaQrmonThPSSuVGcou8XY+dbf4mXUDNHeafGzg4JRjGR+BzzXS+GfGtl4gvhZNN/Z88gxF9okyshz0DcYP1610nxA+F9n4nje/01UttXAyT0Sf2b0P+1+ft4FqGn3OlX0lpfQPb3ETbXjcYKn/AA964p5ZhZ/ZOhY2sup9JDwzqDfeuYh+Lf4U8eFbpvv3ygf7KE/1ry7wP8YLrRkjsNfD3lkvypOOZYR7/wB4D8/Q9q9s0nWbDWrJbzTbuK5gYffjPT2I6g+xqFlGFX2RvG1u5Rt/DFpGFMzSTsP7zYH5CteC1htl2wxIi+ijFSAg9xS55612U8NSpfBFIwnVnP4mLgUYFGaQsACc8DrW5mMlkSGNnkdUjUFmZjgKO5J9K5bwRcRaleeJNUiaOT7RqjRLKhBV44o0RMHuOvPvWT4x8XaDf3+k6GdRhuFl1GL7bGpLRmIZ+V2HBBfZx+fFbFiYfDfiq5sJF8qz1eT7TaOOFE4ULJF7EhQw9fmA6UAdUOlLmmqcLz1qtqF/b6dZzXV5OkFvCu+SVz8qj/PbvQBU17xJpfhqzF1q92lvGTtUEFmc+iqOTUeheIdJ8Xac9xp0q3FvuMcsciYIPoynsRXnXibwZ4l+JF5HqqPa2NgRttba7ZxKkf8AeIVSAW6kZzjAPStTwj8LdQ8NQSumvNbXUp2vJaxAgx91IfIzkAhgAR83XNAHSfD/ACnh17bJMdne3FtECclY0kYKM+w4rqKz9I0u30WxjsbNCsMZJBJLMxJyWYnkkkkk1oUAFJS0UAIQDSYJPWnUUAJgDpS0UUAJRRRQAUUtFABSUtFACUtFFACGud8V+CdI8XW3l6lBiZRiK5j4kj/HuPY8V0VBoA+YPGPw/wBW8HTs1wn2ixLYju41+U+zD+E+x/AmsCw1S+0m4Fxp93PazD+OJypr65mt0uInimjWSJxhkcBgw9CD1ry3xb8ErW9aS68OzLaTN8xtZM+Ux/2T1X6cj6UAcjpvxt8S2aBLpLK9A/iljKtj6qQP0rZPx+uTHgaDAH9Tctj8tv8AWvOtc8Ja14ck26tYS26k/LIRuRvowyP1rGwaAPTLz466/PGVtrLT7cno+1nI/M4/SuU1rxz4g8QApqOqTyRHrEpCRn/gK4Brn9pNIBQA8HjFepeE/iZpt3oY8P8AjeBrm1wFS6K7ztHTeB82R2Zcn+dcPo/grxDroVtN0m5kjPSVl8uM/wDA2wK9H8P/AAKclJfEN+qjIJt7Tk49C5H8h+NAHUWt7BbxBtF+INi1ogOItRMVxsH+/uR+P9omk8MWUvibV7vUNZuW1iws3jXT5nh8qBpAGMjpH0YAkAOc9Dg10eneC/D+l2i21rpFl5a95IRIxPqWbJJrZSIRqqqMBRgAcACgB46UUUtACUUtFABSUtFACUUtFACUUtFACUUUUAFLSUUALSUUUALRSUtACUtJRQAUUUUARS28c0LxSRo6PwyuAQR7g9awLv4eeFr2QyT6HZ7j1KKU/wDQSK6SigDk1+F/hBTn+xICfd3/AMa1bHwroem7TZ6TYwMvIZIFz+eM1r0UAIF79/elAxRRQAtJS0lAC0UlFAC0UlFAC0lFFAC0UlFAC0lFFABRRR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44" name="AutoShape 4" descr="data:image/jpeg;base64,/9j/4AAQSkZJRgABAQEAYABgAAD/2wBDAAoHBwkHBgoJCAkLCwoMDxkQDw4ODx4WFxIZJCAmJSMgIyIoLTkwKCo2KyIjMkQyNjs9QEBAJjBGS0U+Sjk/QD3/2wBDAQsLCw8NDx0QEB09KSMpPT09PT09PT09PT09PT09PT09PT09PT09PT09PT09PT09PT09PT09PT09PT09PT09PT3/wAARCACuAO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SiijNAC0lBNJuFACmgGoJ7qG35nmSMf7RxVJ9fslOEd5CO6ITWFTEUqfxyS+ZcYSlsjTJxQeayP+EghPSGcj6D/GnDX4e8E4/Af41j/aOF/nRf1er/KatA61kP4hsY1LSvJGB/eQ1m/8JxaG5Ki1uPL/AL4Iz/3zV/XKFr86Kjha09os6qioLW7iu4FlhdXjf7rDvU+a6U01dGDTTsxaSlpKYgoopaACkpaSgApaKKAEopaKACkpaSgAopaKAEopaSgAooooAKbn1pc8GsXV9Y+ysLa2w1yep7IPf3rGtXhRg5zehcKcqkuWJevtTt7FR5zfO33UHLN+FYc2r314GCf6LF2CHLfie34ViX979ikJ+aa5l5ZmPSqoudUn+eNX29sIAP1r5rE5jXr/AAPliexQwEVFSl+JtxwAZYkux5JY5JqUQkdsfWsQJrUylRkZHcqv61s6TZXFpCwupC7MeBnOPxrxasWleUrs0qR5I/EiUQj1zUVwyWtvJLIDhRmtAR8dMU4Rg9eR6Vzxkk7s5fbdTkW8/VpVJXbbLzwf85q3DcRLJ5FjbyTMvB8tM1f1omOJUhXLyYjUe5OKwfEk09ldR6FY38GnwxWv2iaWSbyvPkIJ2l+uPQdP0r3sswP9oSd3aKNcRjVTpp29EbOm6s1jO0UatGHYs8Eo28+o9M/zrpbLWLe6kWM5ilPGx+/0PevGvDXjH+0B9muzLPGSFj887ngfqCG6lT0I7dRjFelfZkmhGB16V3YqrWympGm5c0Hsci9liY89rM6zcDSiudstVksWEV0xki/56Hlh9fUVvRSrIqshDAjIIOc162ExlPEw5oM5KlKVN6klLTSaXOa6zMWkpaSgBaKSjNAC0UmaQMDQA6ikzRQAtFJSFgKAHUU3d6c0tABRRRQBka3qo0+ARxnNxIcIMdPesC3i5JkO5z95j1JppnbUb+S5kztJ+UHsO1Wgua+IzTGvEVbLZHs0qSowt1M+K1EmvSvINypGCuRx6VfJUFs4wKnWNQS/QkYJrNlSS/uY7C2+V35dz/CtcEVKvOMImnNzu7dkiGS/mnuDBY2xldeu1Saa/iM6bcCC8mtN5bayCVSy/XBIB+tXvGD/APCOeExb6aximu5FtvOBw4yCWOfXAI/GvIdb1vSLG209NG86eba326O4TaFfgAKR1/i9R075r62hw7QdJOs9fI8+rmEXLkhBNeZ7faX0N/GGhY8cFT1FWSMV534Bmmlv5YImbZHEky56bScFT/MfjXooPA5zXy+Z4L6niHSvcSlGaUo7Mz54RJrOmhuV84t7ZCk1lfEDwhDr09rKsiLI48qVCMl0HIYehHvxzW3cMsN7ZTScIkxyfqjVImZpWuZBh3GNvXavZa9HBZj9Swj5fibCpFVOXm2Ri6F4X0zwzpoiUfIDvZpm3fMep+vTp6VuRSRTrugZWT1U8Vj6kW1PUo9LjLiONS8pjGTnsP1/ziqpguvDV+gmYm1m/ixx/wDr/nXJPDYjEUvrE3c6o0IuNr2lukb80IYHiq1nfSaTKFkLNbM3IP8ABnuPar4ZXAZWBDDII6VBcQCVcEZFceGxNTDT5osyTT92ZuowkUOpBU8gjvUg6Vzui3jWtz9gmb5CMxE9vauhXpX3uExMcTTVSJxVabpysOooNNzXUZjqSmNIACcjA6k0JIsgyrAj1FAror3l55OEhiaaUgkKBwPrUOnTXkszfaYwiAcEVoBRnNLgU76EuLbvcKKMgVn6trunaDZtdapdxW0IHBc8t7AdSfpSLJdU1O20bTp76+lEdtApZ2P9PU15FqXxV1/xErR+G7SPTbfkG5mbe5+mRgcex+tUPHPi+48c6jbaRb2k9npkZ+0MZfleZezEdh6fWmRwpBGscShUUAKB2oAgh8ZeMvDU4u5dRfUrMMPNjm+cY/mv1B617X4b8Q2vibRoNRsSfKkBDK33kYdVNeQxMFOMKVbhlbkMPQ1e+G143hvx1c6Dvb7BqCGa3Df3h0/QEfgKAPZqKTd7UUAcVbx7IwPb9atoKrx9qspX5nJ3Z7k2SPxC3TgZqfw1ZhYJL5x89yd6k9k/h/SqGok/YJFXgyEJn0ycE/lmrzCS4jWJSYbRRgRjhnHbPoPavUyytSw3NXqb7JHLVu4cq6lbxVHaeINJn01Hczhg8bRDIR16E9iPUelclYfDG1t9Ri1F7iRLuJ1kVojtAcHIOK7R41t441gUIzOFAH86y9f1iWz2W9udkhXc7jtmtp51i675KbsiaWFjOajBasl0nw7b6PPNNbtKZZ8eY7HO7nt+da4yD0OPcVyem2t/qQ3m8lihJ5csST9B/Wt+Hw/9piy9xO69PmmIz+VDyrFYuXtKju31ZdaFOk+Vy27El5NaxqrXckaKjBgGbkkVmzapc6iDFo8L4Y7TM42ge4zWlD4csbS4EklshUDLSMxbHuSa878Y/FFI5XsvCmxVUlWviAT/ANs1PGP9o/h613YfIFF3qyuZfWKcNld+ex1t5qOkeAbUS6teD7RJ8/lp880x9l9PQnivPtf+Mt1rE8dva2ENvpwcF1f55XH16L+HPvXnF5d3N3dST3c8k07n55JGLM31JqBSQQR1r6BUoKHs0tDldWTn7RvU+kPCuoi8sRGrhgoDRsD1Q8it8Yx9a8f+F+sbUWCWQ5gfZj/Yb/A17AMMM5r4PMsP7Cu49D0K1pWqR2l+fUzdThbHmxna6fMD6EV0Om3q3tnHMOrAZHoe4rLuE3Iag8NzmG9ubRsBW/eJ/I/0rvyLFezq+zezM6seelfqjpqr3c4t4GkI3Y4CjqSegqYkgeg96zNQ17RdOI/tDVbG2cchZbhVP5ZzX2KPOeqKNzbalckNLCzD+FVYYH61f0e1ntkkFwoXcQQM5rAufiv4St2KrqZuHHRIIJHLfQ4x+tVG+I9/qA26B4U1KbI/117i3jHvnnP5irdRtWMo0VGXNc71jiszWPEek6BD5mrahb2oxkK7fM30Ucn8BXGzQeMda51LXIdMgPWHS4zu/GRuR+FLp3hbRNLmMwtxdXh5a5umM0jH1yePyqDYluPiFqesny/CWgzTITxfah+5hHuB1YfkfasWfRvO1/S5vE9zFqWo/PeTyFdscEEQ4jRemC56kAnZ711j3LuMKdoHQ9xXEeLL1ltPEt5nLgQaVCT7jfIR+L0AYNncPqt3faxMMvfTs657RjhRj6CrmTUVtALa3jiXHyKFqWgAFV9YnGnto+sqx8yxu03MOuw9f5frVkVX1WH7R4Z1GP8AiVAwH0INAHu63CuoYDqM0V4PH8ULhY1X7QeAB1b/AAooA9OXk59asJxVePG0c81Mpr8yZ7kkTqqtjcoODnmrAOfaq6HkVMppM5Zq5HeZXyX7JIGP8v61zWswmTxCsUhws20DPp0/pXVyIssbIw4IxXPeIoW32t0o+aNgrkexyD/OurBSSqxub4SfLO3qdRb6Wgt0CNsAUbVA4FWLdHtWMb8huje9GnXAuLVWDZHb6HkVxXxY8at4b0RLCwfZqN+pG4HmKLoWHueg/E9q/QopcqseRK/M77nJ/FPx++oXUug6XLts4jtuZEb/AF791B/uj9T7V5d9oUuFKnryc0xJQFAwSKiIO4mqJsOuP9acVEOtW7SymvXIQfUnpS3enT2h/eJ8p/iHIqedXtc2+r1HD2ii7dzW8GXn2fXo0JIWdTGf5j9R+tezXnjzRtDsLY39yxu3Uf6NCm+TI45HGPxr59guHtbhJozh42DKfcHIr2XwT4bi0/TotTvI/O1S8AmeV+WQNyFHp1BJ65rz8XllLF1FOp0LVe1FU/MvJ461bU1ZdM8J3bBvuy3kwhXHqcgcfjVHTB4o8SOLya+h0WwbKo1kCJZ1z1UtyFPYnrjIGK2dVH22e105ZPknZpLkKfmMKYyv0ZiFPtkd60z/APqrWhl2GoS5oR1MfaSta5hN4D0KVw1899fv3a5u3fd+Rq7B4V8N2mDHo1p7Fo938yav4ortIFhS1tMfYrOGHHeKNU/kKka4kJJJ59+aioNADi7N9459qZ1oNAOOtAD4wpkUNwM15x4lvNnw4SckCfUb9rnkcgM7FT+QWu/vJRDYXMuQCkLsCfZSa8u+IMv2fQdD09TkQ28WT7iMA/qTQA7QtS/tSyVnP7xDtcevvWkMdhXHeDrhkv5YMnbImQPcV2XTmgBKeyCTTr8dvIf/ANBNMIqRDjTr3PaCT/0E0AeU5opKKAPpK2k3wqc8jiramqAjayvpbZ8/K2Bn07VcVq/N61N05uLPfklJXRZU1KrVXVqkVqxOaUSwGpLm3S5gkifG2QYJ9PSmqak3ZpK6d0YtOLujG0bWYtFFzBqknlR20bOZD/dGSf8APvXhPiTW7jxf4mnvpVw9w+2NAfuIOFX8B+ua938Q6Omo2bOF3SBdrL/fXnI/WvHJfDTaRrfmICbUqWiY9j/dPuK+yyvMI1aPLJ6o3WF+tVYyh1aT8vMS30u2tIwpiR3HVytStaQScGCIj/dqGWZg5APFNFw471s+eTvc+vhHDUo+zUFZeRYjtYrfPkIEzycU6WJZ7do5sbSD17cdaxrjXp7e5dBFGVB71Bc69PPG6KioGGDg5rWOHqtpnDUzfA04SpxXdWtoZsYiFynnZMW4bsdduef0r3h7mWZB8wCn7oXoRXgme/8AOvQND8UXek6faxa9ZXK2xUCG5MZ4T+HIPUeh9PWvSvY+I3vZHUwyEeJZ8MQY7OIpg+sj7v5LW3BqAI/e5+oFcumqadeXtteWt5DIrqbaUhsFQTlWKnkDcMdO9bZzuIPBHXNAjZSeOQZQg07OaxNxB4NSCeUDiVx+JoA16XHesfz5f+erUxpHbqSfxoA1ZLmNPvOM+g5qvLqIHCIT6E/4VQBx9aOtAFfXLiVtE1E5Jxay4CnAzsNcL8RuJ7JR2iH8hXdagnmaZeJ/et5F/NTXCfEM+ZNYSD7rwAj8gaAMXwkP+J2p7BGzXbmuT8GW+64uLgj5VUKD7musoAWi6fydC1OXOCLduffGP60g4qHXGZPC9wiD97cukCD1LMP8DQBxI8PXWB8p/I0V9ExeEbARIDA+QozyP8KKALXiPTWng+1QqfNjOWI7ise2mEq8dR1FdqRkEetcjrGltps5uLdSIGOW/wBk/wCFfO5xl7n++gvU9LBV7r2Un6D1apFaqkMwkUNx9KmVq+VaszrlEsqakU1XV6eHqTFxJwxzkHFc54j0FbmN5o1G1h86j19R6VvB6XIIwcYrSjUlSldFUakqM+eJ4dqNg9jOUfLAn5Wx1FVMf5xXreuaBHMDNHFHIAdxjdQw/Af0p+j23hN4QLzSLCKdfvbogQfpmvq8FiqeIVm7M9WWPtDnjFy9Dw6/tJbq9RbaNppJBgRxKWYn6Cun8P8Awg8Q6ztkvI00y3PO65H7zHsg5/PFeyprWi6XGUsYreJTzthTGf8AvkVkaj4unuNy2qiJD/EwyT/QfjmvTli6NGNpSueHLC1sVVcowsmQ6V4G8K+C40uJITf3q4Kz3ADc/wCyvQfqfelt5hq2tXd1MgKuuCjAHA4GCOnQVkqtxf3BLM7uersc4+pretIo7O3KqRgH5nPc96+fzHMZVVyx0O2ODhhou7vJmBrvgbw7eRtKtobWdjlXtjtwf93p+gpZPCvjDSNOjuYJrTVoo03NblSk7Ljse7fz9zXT6PY/2pfedIv+jRHPI+83Yf4113RfTFenk6rulzVZNrpc83GKnCSjHfqeT6ZqMOq2EV3ASFfqrdVYdQferTOsSb5HWNB/E7BR+uKgh8LXtz8Q/EWn6ZN9i0rzYriaeNQzxu6BikYPAY5JzjgAeors7H4eeHLQbpNNivJiBumvv9Id8d8vkD8AK9k4jzTWPGunaRcRQKDeO6bmNvKrKvPHIyCaWy8caJeMFNw9s5PSZMD8xn+leh654L0DUoWin8NxHPSazRI5F98jB/A5Fc1FbW3hrRfseoQQ6loULCNhJaKtzaFj8oljPysCTgOMc+o5ADEidZ41kidXRuQyMGB/EU7njirEHwotJrdru3muNF1CZ2kC2cuUiUn5UK9GwODjAzmqFz4c8Y6Nk+Va69br0aM+VP8AiDwePrQBOVDAqxG1htOfQ9a8+8ZxGTw5pk3eLELfVQVP/oNdba+IbOe4NpO0tjeDrb3qeU/054NZHilHTS7lCBst7+O52kcGNxnP0zuoAo+H7E2GlRo64kk/eN+PatMUgIIBBGCOKWgBRyfpUhtP7S8W+G9HAJUz/aZcdlTnn8jS20JmuEUfjW18L7X+1/Fur6/ybaBRZ2xxw3diP0P/AAKgD1bd7UUuaKADFRvGsgIcZU8EGpKSk0Byeo6BNazvPY5ePqUxkr9PUVSt7pWADEbu9dxgVk6l4ft7zLxfupj1ZR1+orwMdkyqXnR37Ho0Mbpy1fvMcP6U8NVW4s77TSVkiLRjo45H6dKal6h4OQfevmauGqUnaSO5JSV46l4NS76rLKCMg5FPDZrHYnkJxJiqN5pdveNu+43cpwT9an3Um7GaIScXdDgpRd4mU2hDp5/y/wC7QukQxn5vMk/EAVovOkYO41AJ5Ll/LtYmkc9MDNdUJ1ZuyN/bVWveegwbbdAuAkY/hAwansbCfWJVVR5VsDyx6n6e9aNj4aeVxJqMucnPlL3+pro4kWJAiKFRRgADgV7mByiUnz1zgr42MdKe/cjtLaO1gWGFdsaDAFUPE+t/8I/oc14kYmuCVitoScebMxwi/mefYGtUVy16v9tfEGztM7rbRoPtkoByDcSZWMEeqqHb8RX0kUkrI8ptt3Zq+G9GOh6QlvJJ511Ixmu5yMGaZuXY/jwPYAVrHpSDhfSlqhGfcSaqJD5EFiyerzOD+QU1x3jy8E2gSQapYyWM8skVv9rQ+ZEYWlUSZcdBjOQ4HbHNdne3tzAB9n06e6J7K6Jj/voisPU/FNpBZzw+JtKvLCzljZHkmVJYXBU/KWQkAkdAcZPFAHUAg07aOOOlYXguO7j8H6Ql+WNwtqm7cckDHy5Prtxmt6gDO1fRdO1u0NtqllBdRHoJUyV9weoPuK828RfDS/023uD4cke9s5ITE2n3L5ZVzn92/oD0B/WvWSM0hGRQB87aFcySWxtblDHdWp8uSNxhhjpWmMlgq9Sa6v4j+Ar3UdRh1vw4g/tEfLPHuCiRQOG56ntjvXn39ta9alrQ+HJRfZ2kmKQ8+ygf1xQBpavdyaXZpaWqmTVL4+TDEvJG7jd+vHvXr/g/w5H4X8NWmmxgF413SsP4nPLH864/4beBLq2uG8ReJRKdWkysUUmP3K+uB0J7DsK9LA2gAZxQAuKKKKAFpKWigBOKMClooAa6g15z438La1amTVPCkzlsFrjTzh0b/ajU8A+qjr29D6OaQrmonThPSSuVGcou8XY+dbf4mXUDNHeafGzg4JRjGR+BzzXS+GfGtl4gvhZNN/Z88gxF9okyshz0DcYP1610nxA+F9n4nje/01UttXAyT0Sf2b0P+1+ft4FqGn3OlX0lpfQPb3ETbXjcYKn/AA964p5ZhZ/ZOhY2sup9JDwzqDfeuYh+Lf4U8eFbpvv3ygf7KE/1ry7wP8YLrRkjsNfD3lkvypOOZYR7/wB4D8/Q9q9s0nWbDWrJbzTbuK5gYffjPT2I6g+xqFlGFX2RvG1u5Rt/DFpGFMzSTsP7zYH5CteC1htl2wxIi+ijFSAg9xS55612U8NSpfBFIwnVnP4mLgUYFGaQsACc8DrW5mMlkSGNnkdUjUFmZjgKO5J9K5bwRcRaleeJNUiaOT7RqjRLKhBV44o0RMHuOvPvWT4x8XaDf3+k6GdRhuFl1GL7bGpLRmIZ+V2HBBfZx+fFbFiYfDfiq5sJF8qz1eT7TaOOFE4ULJF7EhQw9fmA6UAdUOlLmmqcLz1qtqF/b6dZzXV5OkFvCu+SVz8qj/PbvQBU17xJpfhqzF1q92lvGTtUEFmc+iqOTUeheIdJ8Xac9xp0q3FvuMcsciYIPoynsRXnXibwZ4l+JF5HqqPa2NgRttba7ZxKkf8AeIVSAW6kZzjAPStTwj8LdQ8NQSumvNbXUp2vJaxAgx91IfIzkAhgAR83XNAHSfD/ACnh17bJMdne3FtECclY0kYKM+w4rqKz9I0u30WxjsbNCsMZJBJLMxJyWYnkkkkk1oUAFJS0UAIQDSYJPWnUUAJgDpS0UUAJRRRQAUUtFABSUtFACUtFFACGud8V+CdI8XW3l6lBiZRiK5j4kj/HuPY8V0VBoA+YPGPw/wBW8HTs1wn2ixLYju41+U+zD+E+x/AmsCw1S+0m4Fxp93PazD+OJypr65mt0uInimjWSJxhkcBgw9CD1ry3xb8ErW9aS68OzLaTN8xtZM+Ux/2T1X6cj6UAcjpvxt8S2aBLpLK9A/iljKtj6qQP0rZPx+uTHgaDAH9Tctj8tv8AWvOtc8Ja14ck26tYS26k/LIRuRvowyP1rGwaAPTLz466/PGVtrLT7cno+1nI/M4/SuU1rxz4g8QApqOqTyRHrEpCRn/gK4Brn9pNIBQA8HjFepeE/iZpt3oY8P8AjeBrm1wFS6K7ztHTeB82R2Zcn+dcPo/grxDroVtN0m5kjPSVl8uM/wDA2wK9H8P/AAKclJfEN+qjIJt7Tk49C5H8h+NAHUWt7BbxBtF+INi1ogOItRMVxsH+/uR+P9omk8MWUvibV7vUNZuW1iws3jXT5nh8qBpAGMjpH0YAkAOc9Dg10eneC/D+l2i21rpFl5a95IRIxPqWbJJrZSIRqqqMBRgAcACgB46UUUtACUUtFABSUtFACUUtFACUUtFACUUUUAFLSUUALSUUUALRSUtACUtJRQAUUUUARS28c0LxSRo6PwyuAQR7g9awLv4eeFr2QyT6HZ7j1KKU/wDQSK6SigDk1+F/hBTn+xICfd3/AMa1bHwroem7TZ6TYwMvIZIFz+eM1r0UAIF79/elAxRRQAtJS0lAC0UlFAC0UlFAC0lFFAC0UlFAC0lFFABRRR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46" name="Picture 6" descr="http://bvhsclassof2002.com/wp-content/uploads/2011/04/roster.call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10000" cy="2853824"/>
          </a:xfrm>
          <a:prstGeom prst="rect">
            <a:avLst/>
          </a:prstGeom>
          <a:noFill/>
        </p:spPr>
      </p:pic>
      <p:pic>
        <p:nvPicPr>
          <p:cNvPr id="7" name="Picture 6" descr="http://bvhsclassof2002.com/wp-content/uploads/2011/04/roster.call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92971">
            <a:off x="5452308" y="4071681"/>
            <a:ext cx="3352800" cy="251136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76800" y="457200"/>
            <a:ext cx="3581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Attendance</a:t>
            </a:r>
          </a:p>
          <a:p>
            <a:endParaRPr lang="en-US" sz="2000" b="1" dirty="0"/>
          </a:p>
          <a:p>
            <a:r>
              <a:rPr lang="en-US" sz="2000" b="1" dirty="0" smtClean="0"/>
              <a:t>Early Worship Service - 141</a:t>
            </a:r>
            <a:endParaRPr lang="en-US" sz="2000" b="1" dirty="0" smtClean="0"/>
          </a:p>
          <a:p>
            <a:r>
              <a:rPr lang="en-US" sz="2000" b="1" dirty="0" smtClean="0"/>
              <a:t>Worship Service – </a:t>
            </a:r>
            <a:r>
              <a:rPr lang="en-US" sz="2000" b="1" dirty="0" smtClean="0"/>
              <a:t>175</a:t>
            </a:r>
            <a:endParaRPr lang="en-US" sz="2000" b="1" dirty="0" smtClean="0"/>
          </a:p>
          <a:p>
            <a:r>
              <a:rPr lang="en-US" sz="2000" b="1" dirty="0" smtClean="0"/>
              <a:t>Evening Service – </a:t>
            </a:r>
            <a:r>
              <a:rPr lang="en-US" sz="2000" b="1" dirty="0" smtClean="0"/>
              <a:t>none</a:t>
            </a:r>
            <a:endParaRPr lang="en-US" sz="2000" b="1" dirty="0" smtClean="0"/>
          </a:p>
          <a:p>
            <a:r>
              <a:rPr lang="en-US" sz="2000" b="1" dirty="0" smtClean="0"/>
              <a:t>Wednesday  -  </a:t>
            </a:r>
            <a:r>
              <a:rPr lang="en-US" sz="2000" b="1" dirty="0" smtClean="0"/>
              <a:t>70</a:t>
            </a:r>
            <a:endParaRPr lang="en-US" sz="2000" b="1" dirty="0" smtClean="0"/>
          </a:p>
          <a:p>
            <a:r>
              <a:rPr lang="en-US" sz="2000" b="1" dirty="0" smtClean="0"/>
              <a:t>        Congregation </a:t>
            </a:r>
            <a:r>
              <a:rPr lang="en-US" sz="2000" b="1" dirty="0" smtClean="0"/>
              <a:t>- 20</a:t>
            </a:r>
            <a:endParaRPr lang="en-US" sz="2000" b="1" dirty="0" smtClean="0"/>
          </a:p>
          <a:p>
            <a:r>
              <a:rPr lang="en-US" sz="2000" b="1" dirty="0" smtClean="0"/>
              <a:t>        Mission Friends - </a:t>
            </a:r>
            <a:r>
              <a:rPr lang="en-US" sz="2000" b="1" dirty="0" smtClean="0"/>
              <a:t>3</a:t>
            </a:r>
            <a:endParaRPr lang="en-US" sz="2000" b="1" dirty="0" smtClean="0"/>
          </a:p>
          <a:p>
            <a:r>
              <a:rPr lang="en-US" sz="2000" b="1" dirty="0" smtClean="0"/>
              <a:t>        RA – </a:t>
            </a:r>
            <a:r>
              <a:rPr lang="en-US" sz="2000" b="1" dirty="0" smtClean="0"/>
              <a:t> 13</a:t>
            </a:r>
            <a:endParaRPr lang="en-US" sz="2000" b="1" dirty="0" smtClean="0"/>
          </a:p>
          <a:p>
            <a:r>
              <a:rPr lang="en-US" sz="2000" b="1" dirty="0" smtClean="0"/>
              <a:t>       GA – </a:t>
            </a:r>
            <a:r>
              <a:rPr lang="en-US" sz="2000" b="1" dirty="0" smtClean="0"/>
              <a:t>8</a:t>
            </a:r>
            <a:endParaRPr lang="en-US" sz="2000" b="1" dirty="0" smtClean="0"/>
          </a:p>
          <a:p>
            <a:r>
              <a:rPr lang="en-US" sz="2000" b="1" dirty="0" smtClean="0"/>
              <a:t>       Youth </a:t>
            </a:r>
            <a:r>
              <a:rPr lang="en-US" sz="2000" b="1" dirty="0" smtClean="0"/>
              <a:t>- 26</a:t>
            </a:r>
            <a:endParaRPr lang="en-US" sz="2000" b="1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http://bvhsclassof2002.com/wp-content/uploads/2011/04/roster.call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31804">
            <a:off x="386372" y="3413246"/>
            <a:ext cx="3810000" cy="28538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258 0.66459 C 0.71615 0.66898 0.71008 0.67408 0.70331 0.67755 C 0.67397 0.69236 0.69341 0.6794 0.67588 0.68611 C 0.64914 0.69653 0.62293 0.70417 0.59515 0.70764 C 0.54081 0.70695 0.48664 0.70695 0.43213 0.70556 C 0.4014 0.70486 0.37102 0.69144 0.34029 0.6882 C 0.09289 0.69144 0.06997 0.69908 -0.11285 0.6882 C -0.11858 0.68565 -0.12535 0.68357 -0.13056 0.67963 C -0.14636 0.66806 -0.13403 0.67315 -0.1467 0.66898 C -0.15 0.66621 -0.15261 0.66158 -0.15643 0.66042 C -0.16129 0.65903 -0.17101 0.65602 -0.17101 0.65602 C -0.17969 0.65 -0.18715 0.64398 -0.1967 0.64097 C -0.20729 0.63125 -0.21129 0.61991 -0.21615 0.6044 C -0.22309 0.55695 -0.21858 0.50764 -0.21285 0.46042 C -0.21111 0.44607 -0.21163 0.43102 -0.20799 0.41736 C -0.20729 0.35764 -0.21528 0.2831 -0.18872 0.22801 C -0.18472 0.20394 -0.17448 0.20255 -0.15799 0.19792 C -0.12847 0.18959 -0.09774 0.18496 -0.06771 0.18287 C -0.05417 0.17847 -0.02934 0.16621 -0.01927 0.15278 C -0.01441 0.1463 -0.00642 0.13125 -0.00642 0.13125 C -0.00694 0.09908 -0.00659 0.06667 -0.00798 0.03449 C -0.00832 0.025 -0.01302 0.01181 -0.01771 0.0044 C -0.02292 -0.00393 -0.02257 0.00139 -0.02257 -0.00416 L 5E-6 -3.7037E-7 " pathEditMode="relative" ptsTypes="ffffffffffffffffffffffAA">
                                      <p:cBhvr>
                                        <p:cTn id="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202 -0.16551 C 0.76719 -0.16621 0.74254 -0.16598 0.71771 -0.1676 C 0.69723 -0.16899 0.69705 -0.17385 0.67743 -0.17848 C 0.64723 -0.18542 0.61459 -0.19306 0.58386 -0.19561 C 0.57691 -0.197 0.56997 -0.19908 0.56285 -0.20001 C 0.55052 -0.20186 0.52587 -0.20417 0.52587 -0.20417 C 0.50105 -0.20348 0.47622 -0.20463 0.45157 -0.20209 C 0.44289 -0.20116 0.43542 -0.19376 0.42726 -0.18913 C 0.41077 -0.1794 0.38247 -0.16158 0.37101 -0.1419 C 0.3658 -0.13311 0.36424 -0.12501 0.35973 -0.11621 C 0.35625 -0.10209 0.35452 -0.08751 0.35157 -0.07315 C 0.35087 -0.0595 0.34896 -0.04584 0.34844 -0.03218 C 0.34688 0.00717 0.34861 0.05023 0.33716 0.08819 C 0.33403 0.09861 0.32587 0.10925 0.32101 0.11828 C 0.30573 0.14652 0.29271 0.16481 0.27257 0.18703 C 0.26059 0.20023 0.24896 0.21736 0.23559 0.228 C 0.23125 0.23148 0.22136 0.23912 0.21771 0.24305 C 0.18785 0.27546 0.16962 0.2949 0.13386 0.31412 C 0.12049 0.31342 0.1066 0.31597 0.09358 0.3118 C 0.0724 0.30486 0.07257 0.29421 0.05816 0.28379 C 0.04827 0.27662 0.03802 0.26921 0.02743 0.26458 C 0.02414 0.2618 0.01997 0.26018 0.01771 0.25601 C 0.01164 0.24444 0.00782 0.23263 0.00157 0.22152 C -0.00295 0.203 -0.01093 0.1868 -0.01441 0.16782 C -0.01718 0.12384 -0.01718 0.13657 -0.01441 0.07523 C -0.01406 0.06759 -0.01093 0.05925 -0.00972 0.05162 C -0.00764 0.03796 -0.00607 0.02199 -0.00312 0.00856 C 0.00035 -0.00649 -2.77778E-6 0.00671 -2.77778E-6 -7.77778E-6 " pathEditMode="relative" ptsTypes="fffffffffffffffffffffffffff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927 -0.80671 C -0.23333 -0.79282 -0.19583 -0.78472 -0.16129 -0.76574 C -0.15278 -0.76111 -0.14201 -0.75902 -0.13385 -0.75301 C -0.12552 -0.74699 -0.12865 -0.74583 -0.12101 -0.73796 C -0.11007 -0.72662 -0.1151 -0.7368 -0.10486 -0.72291 C -0.07847 -0.68727 -0.05417 -0.64398 -0.04184 -0.59606 C -0.03976 -0.5787 -0.03802 -0.56111 -0.03385 -0.54444 C -0.03438 -0.50926 -0.03403 -0.47407 -0.03542 -0.43889 C -0.03559 -0.43495 -0.03767 -0.43194 -0.03872 -0.42824 C -0.04427 -0.4074 -0.04948 -0.38657 -0.05486 -0.36574 C -0.05694 -0.34838 -0.06198 -0.33287 -0.06615 -0.31643 C -0.0691 -0.29259 -0.0724 -0.26736 -0.07413 -0.24328 C -0.07535 -0.22685 -0.07517 -0.21088 -0.08056 -0.19606 C -0.08247 -0.16713 -0.08767 -0.14236 -0.08229 -0.11203 C -0.08073 -0.10254 -0.06719 -0.09629 -0.06285 -0.09051 C -0.05903 -0.08541 -0.05573 -0.07963 -0.05156 -0.07546 C -0.04948 -0.07338 -0.04705 -0.07152 -0.04514 -0.06898 C -0.03993 -0.06203 -0.03594 -0.05185 -0.03056 -0.04537 C -0.02431 -0.03773 -0.01927 -0.03379 -0.01285 -0.02824 C -0.00816 -0.01875 -0.01059 -0.01342 -0.0033 -0.00671 C -0.00226 -0.00463 -1.94444E-6 -0.00023 -1.94444E-6 -0.00023 " pathEditMode="relative" ptsTypes="ffffffffffffffffffff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s2.layoutsparks.com/1/196159/flower-girl-animated-image-3100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2895600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PRAY FOR FALL REVIVAL</a:t>
            </a:r>
          </a:p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October 12 – October 15</a:t>
            </a:r>
          </a:p>
          <a:p>
            <a:pPr algn="ctr"/>
            <a:endParaRPr lang="en-US" sz="3600" b="1" dirty="0"/>
          </a:p>
        </p:txBody>
      </p:sp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s1.mm.bing.net/th?id=HN.607995407454961890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38600" y="3962400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All children and youth activities are listed in the bulletin, please look in there to find your event</a:t>
            </a:r>
            <a:endParaRPr lang="en-US" sz="3600" b="1" dirty="0"/>
          </a:p>
        </p:txBody>
      </p:sp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17693"/>
            <a:ext cx="7983339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Shop Till You Drop</a:t>
            </a:r>
          </a:p>
          <a:p>
            <a:pPr algn="ctr"/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wMu Sponsored Shopping</a:t>
            </a: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trip  open to all women of </a:t>
            </a: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church</a:t>
            </a:r>
          </a:p>
          <a:p>
            <a:pPr algn="ctr"/>
            <a:endParaRPr lang="en-US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Tuesday September 16 </a:t>
            </a:r>
          </a:p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 Concord Mills  NC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743200"/>
            <a:ext cx="838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Church Council Meeting</a:t>
            </a:r>
          </a:p>
          <a:p>
            <a:pPr algn="ctr"/>
            <a:endParaRPr lang="en-US" sz="60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September 28</a:t>
            </a:r>
            <a:r>
              <a:rPr lang="en-US" sz="6000" b="1" baseline="30000" dirty="0" smtClean="0">
                <a:solidFill>
                  <a:srgbClr val="FFFF00"/>
                </a:solidFill>
              </a:rPr>
              <a:t>th</a:t>
            </a:r>
            <a:r>
              <a:rPr lang="en-US" sz="6000" b="1" dirty="0" smtClean="0">
                <a:solidFill>
                  <a:srgbClr val="FFFF00"/>
                </a:solidFill>
              </a:rPr>
              <a:t>   4:30</a:t>
            </a:r>
          </a:p>
        </p:txBody>
      </p:sp>
      <p:pic>
        <p:nvPicPr>
          <p:cNvPr id="25604" name="Picture 4" descr="http://ifcamedia.org/fireinmybones/wp-content/uploads/2012/01/church-govern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629400" cy="2667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akglob.com/wp-content/uploads/2013/06/Budget-of-punjab-2013-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32325" cy="4800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8200" y="3886200"/>
            <a:ext cx="431271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Sunday September 14</a:t>
            </a:r>
          </a:p>
          <a:p>
            <a:pPr algn="ctr"/>
            <a:r>
              <a:rPr lang="en-US" sz="2800" b="1" dirty="0" smtClean="0"/>
              <a:t>4 :30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Budget Committee Meeting</a:t>
            </a:r>
          </a:p>
          <a:p>
            <a:pPr algn="ctr"/>
            <a:endParaRPr lang="en-US" sz="2800" b="1" dirty="0"/>
          </a:p>
        </p:txBody>
      </p:sp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72000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Gene and Letha Patrick</a:t>
            </a:r>
          </a:p>
          <a:p>
            <a:pPr algn="ctr"/>
            <a:endParaRPr lang="en-US" sz="4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September 17</a:t>
            </a:r>
            <a:endParaRPr lang="en-US" sz="4000" b="1" dirty="0">
              <a:solidFill>
                <a:srgbClr val="FFCCFF"/>
              </a:solidFill>
            </a:endParaRPr>
          </a:p>
        </p:txBody>
      </p:sp>
      <p:pic>
        <p:nvPicPr>
          <p:cNvPr id="6146" name="Picture 2" descr="http://www.thespecialday.net/blog/wp-content/uploads/2011/06/Happy-Anniversary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419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.bp.blogspot.com/-I8Pq1hcWRD8/UD7EKw7fCuI/AAAAAAAAA-4/3YwbFxAF2-k/s1600/happy+birthday+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952340">
            <a:off x="80984" y="365196"/>
            <a:ext cx="3962400" cy="29718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3318570"/>
            <a:ext cx="701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92D050"/>
                </a:solidFill>
              </a:rPr>
              <a:t>September 14 – Gracie </a:t>
            </a:r>
            <a:r>
              <a:rPr lang="en-US" sz="3200" b="1" dirty="0" smtClean="0">
                <a:solidFill>
                  <a:srgbClr val="92D050"/>
                </a:solidFill>
              </a:rPr>
              <a:t>Bedingfield</a:t>
            </a:r>
            <a:endParaRPr lang="en-US" sz="3200" b="1" dirty="0" smtClean="0">
              <a:solidFill>
                <a:srgbClr val="92D05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92D050"/>
                </a:solidFill>
              </a:rPr>
              <a:t>Danny </a:t>
            </a:r>
            <a:r>
              <a:rPr lang="en-US" sz="3200" b="1" dirty="0" smtClean="0">
                <a:solidFill>
                  <a:srgbClr val="92D050"/>
                </a:solidFill>
              </a:rPr>
              <a:t>Poulton</a:t>
            </a:r>
            <a:endParaRPr lang="en-US" sz="3200" b="1" dirty="0" smtClean="0">
              <a:solidFill>
                <a:srgbClr val="92D050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September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18 – Breanne Gary</a:t>
            </a:r>
          </a:p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Jimmy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Neves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September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19 – Mike Pate</a:t>
            </a:r>
            <a:endParaRPr lang="en-US" sz="3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September </a:t>
            </a:r>
            <a:r>
              <a:rPr lang="en-US" sz="3200" b="1" dirty="0" smtClean="0">
                <a:solidFill>
                  <a:srgbClr val="FF0000"/>
                </a:solidFill>
              </a:rPr>
              <a:t>22 – Tommy Nichols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Billy </a:t>
            </a:r>
            <a:r>
              <a:rPr lang="en-US" sz="3200" b="1" dirty="0" smtClean="0">
                <a:solidFill>
                  <a:srgbClr val="FF0000"/>
                </a:solidFill>
              </a:rPr>
              <a:t>Storay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pic>
        <p:nvPicPr>
          <p:cNvPr id="5" name="Picture 2" descr="http://2.bp.blogspot.com/-I8Pq1hcWRD8/UD7EKw7fCuI/AAAAAAAAA-4/3YwbFxAF2-k/s1600/happy+birthday+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2711">
            <a:off x="5183381" y="357352"/>
            <a:ext cx="3962400" cy="29718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5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066800"/>
            <a:ext cx="7467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Missions Projects</a:t>
            </a:r>
          </a:p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Check the bulletin for details</a:t>
            </a:r>
          </a:p>
          <a:p>
            <a:pPr lvl="1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 	</a:t>
            </a:r>
          </a:p>
          <a:p>
            <a:pPr lvl="1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	Operation Christmas Child Shoeboxes</a:t>
            </a:r>
          </a:p>
          <a:p>
            <a:pPr lvl="1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	Prisoner Packet Ministry</a:t>
            </a:r>
          </a:p>
          <a:p>
            <a:pPr lvl="1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 	Christmas in August sponsored by the GA’s</a:t>
            </a:r>
          </a:p>
          <a:p>
            <a:pPr lvl="1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	Kentucky Mission Trip</a:t>
            </a:r>
          </a:p>
          <a:p>
            <a:pPr lvl="2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Wilderness Way Camp for Girls</a:t>
            </a:r>
          </a:p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	</a:t>
            </a:r>
          </a:p>
          <a:p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	</a:t>
            </a:r>
            <a:endParaRPr lang="en-US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175</Words>
  <Application>Microsoft Office PowerPoint</Application>
  <PresentationFormat>On-screen Show (4:3)</PresentationFormat>
  <Paragraphs>60</Paragraphs>
  <Slides>12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Meleeda Kelley</dc:creator>
  <cp:lastModifiedBy>Meleeda Kelley</cp:lastModifiedBy>
  <cp:revision>20</cp:revision>
  <dcterms:created xsi:type="dcterms:W3CDTF">2014-08-10T01:40:53Z</dcterms:created>
  <dcterms:modified xsi:type="dcterms:W3CDTF">2014-09-13T23:00:51Z</dcterms:modified>
</cp:coreProperties>
</file>