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9" r:id="rId4"/>
    <p:sldId id="258" r:id="rId5"/>
    <p:sldId id="267" r:id="rId6"/>
    <p:sldId id="265" r:id="rId7"/>
    <p:sldId id="268" r:id="rId8"/>
    <p:sldId id="260" r:id="rId9"/>
    <p:sldId id="266" r:id="rId10"/>
    <p:sldId id="261" r:id="rId11"/>
    <p:sldId id="270" r:id="rId12"/>
    <p:sldId id="271" r:id="rId13"/>
    <p:sldId id="264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49294-46CB-4D94-A3E6-4FA9EC4FFD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2B073-96D3-4EE6-A3BC-F834948F26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DADC2-0020-4EAE-8345-3312D798F7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AF1D9-15FA-4480-AED4-BB72A08622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BB915-6939-4570-9DAB-718C4FC14B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B7F59-E868-4D9B-AE45-03AA6D2CBE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FD4B9-B6B7-4A6F-9304-C7A84D05C6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0483C-0937-4692-A7CF-EC0A915832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43430-77F6-4307-83A1-101BB7264F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4A5E8-31D4-454D-ACA0-45F06030B1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88B4D-8996-416C-825B-78DCE67656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29D2D-C002-4E80-9B5A-7FB5FE06497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86200" y="152400"/>
            <a:ext cx="50292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EXAMINE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YOUR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>
                <a:cs typeface="Times New Roman" charset="0"/>
              </a:rPr>
              <a:t>III. </a:t>
            </a:r>
            <a:r>
              <a:rPr lang="en-US" sz="7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my </a:t>
            </a:r>
            <a:r>
              <a:rPr lang="en-US" sz="7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</a:t>
            </a:r>
            <a:r>
              <a:rPr lang="en-US" sz="7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next</a:t>
            </a:r>
            <a:r>
              <a:rPr lang="en-US" sz="7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step?</a:t>
            </a:r>
            <a:endParaRPr lang="en-US" sz="7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6172200" cy="4114800"/>
          </a:xfrm>
        </p:spPr>
        <p:txBody>
          <a:bodyPr/>
          <a:lstStyle/>
          <a:p>
            <a:pPr algn="ctr">
              <a:buFontTx/>
              <a:buNone/>
            </a:pPr>
            <a:endParaRPr lang="en-US" sz="6000" b="1" dirty="0">
              <a:cs typeface="Times New Roman" charset="0"/>
            </a:endParaRPr>
          </a:p>
          <a:p>
            <a:pPr algn="ctr">
              <a:buFontTx/>
              <a:buNone/>
            </a:pPr>
            <a:r>
              <a:rPr lang="en-US" sz="7200" b="1" dirty="0">
                <a:cs typeface="Times New Roman" charset="0"/>
              </a:rPr>
              <a:t>1. We then need to love </a:t>
            </a:r>
            <a:r>
              <a:rPr lang="en-US" sz="7200" b="1" u="sng" dirty="0">
                <a:cs typeface="Times New Roman" charset="0"/>
              </a:rPr>
              <a:t>others</a:t>
            </a:r>
            <a:r>
              <a:rPr lang="en-US" sz="7200" b="1" dirty="0">
                <a:cs typeface="Times New Roman" charset="0"/>
              </a:rPr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/>
              <a:t>2. </a:t>
            </a:r>
            <a:r>
              <a:rPr lang="en-US" sz="7200" b="1" u="sng" dirty="0" smtClean="0"/>
              <a:t>Reach</a:t>
            </a:r>
            <a:r>
              <a:rPr lang="en-US" sz="7200" b="1" dirty="0" smtClean="0"/>
              <a:t> others </a:t>
            </a:r>
            <a:r>
              <a:rPr lang="en-US" sz="7200" b="1" dirty="0" smtClean="0"/>
              <a:t> for </a:t>
            </a:r>
            <a:r>
              <a:rPr lang="en-US" sz="7200" b="1" dirty="0" smtClean="0"/>
              <a:t>Christ.</a:t>
            </a:r>
          </a:p>
          <a:p>
            <a:pPr algn="ctr">
              <a:buNone/>
            </a:pPr>
            <a:r>
              <a:rPr lang="en-US" sz="2000" b="1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en-US" sz="2000" b="1" dirty="0" smtClean="0"/>
              <a:t> </a:t>
            </a:r>
          </a:p>
          <a:p>
            <a:pPr algn="ctr">
              <a:buNone/>
            </a:pPr>
            <a:r>
              <a:rPr lang="en-US" sz="7200" b="1" dirty="0" smtClean="0"/>
              <a:t>3. </a:t>
            </a:r>
            <a:r>
              <a:rPr lang="en-US" sz="7200" b="1" u="sng" dirty="0" smtClean="0"/>
              <a:t>Use</a:t>
            </a:r>
            <a:r>
              <a:rPr lang="en-US" sz="7200" b="1" dirty="0" smtClean="0"/>
              <a:t> your talents, abilities and money for the Lord.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6600" b="1" dirty="0">
              <a:cs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5791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r>
              <a:rPr lang="en-US" sz="8000" b="1" dirty="0">
                <a:cs typeface="Times New Roman" charset="0"/>
              </a:rPr>
              <a:t>That which your heart loves the most will define who you </a:t>
            </a:r>
            <a:r>
              <a:rPr lang="en-US" sz="8000" b="1" dirty="0" smtClean="0">
                <a:cs typeface="Times New Roman" charset="0"/>
              </a:rPr>
              <a:t>are and who’s you are.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86200" y="152400"/>
            <a:ext cx="50292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EXAMINE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YOUR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7200" b="1" dirty="0">
                <a:cs typeface="Times New Roman" charset="0"/>
              </a:rPr>
              <a:t>Loving God With Your Whole Heart</a:t>
            </a:r>
            <a:br>
              <a:rPr lang="en-US" sz="7200" b="1" dirty="0">
                <a:cs typeface="Times New Roman" charset="0"/>
              </a:rPr>
            </a:br>
            <a:r>
              <a:rPr lang="en-US" sz="7200" b="1" dirty="0">
                <a:cs typeface="Times New Roman" charset="0"/>
              </a:rPr>
              <a:t/>
            </a:r>
            <a:br>
              <a:rPr lang="en-US" sz="7200" b="1" dirty="0">
                <a:cs typeface="Times New Roman" charset="0"/>
              </a:rPr>
            </a:br>
            <a:r>
              <a:rPr lang="en-US" sz="7200" b="1" dirty="0">
                <a:cs typeface="Times New Roman" charset="0"/>
              </a:rPr>
              <a:t>Matthew 22:34-40</a:t>
            </a:r>
            <a:r>
              <a:rPr lang="en-US" sz="480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4800" b="1" dirty="0">
              <a:cs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7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I. What does your heart love the most?</a:t>
            </a:r>
            <a:endParaRPr lang="en-US" sz="6600" b="1" dirty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6600" b="1" dirty="0">
              <a:cs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5791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r>
              <a:rPr lang="en-US" sz="8000" b="1" dirty="0">
                <a:cs typeface="Times New Roman" charset="0"/>
              </a:rPr>
              <a:t>That which your heart loves the most will define who you </a:t>
            </a:r>
            <a:r>
              <a:rPr lang="en-US" sz="8000" b="1" dirty="0" smtClean="0">
                <a:cs typeface="Times New Roman" charset="0"/>
              </a:rPr>
              <a:t>are and who’s you are.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7200" b="1" dirty="0" smtClean="0">
                <a:cs typeface="Times New Roman" charset="0"/>
              </a:rPr>
              <a:t>1. The </a:t>
            </a:r>
            <a:r>
              <a:rPr lang="en-US" sz="7200" b="1" u="sng" dirty="0" smtClean="0">
                <a:cs typeface="Times New Roman" charset="0"/>
              </a:rPr>
              <a:t>Greatest</a:t>
            </a:r>
            <a:r>
              <a:rPr lang="en-US" sz="7200" b="1" dirty="0" smtClean="0">
                <a:cs typeface="Times New Roman" charset="0"/>
              </a:rPr>
              <a:t> Command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>
                <a:cs typeface="Times New Roman" charset="0"/>
              </a:rPr>
              <a:t>2. Jesus’ </a:t>
            </a:r>
            <a:r>
              <a:rPr lang="en-US" sz="7200" b="1" u="sng" dirty="0" smtClean="0">
                <a:cs typeface="Times New Roman" charset="0"/>
              </a:rPr>
              <a:t>answer</a:t>
            </a:r>
            <a:r>
              <a:rPr lang="en-US" sz="7200" b="1" dirty="0" smtClean="0">
                <a:cs typeface="Times New Roman" charset="0"/>
              </a:rPr>
              <a:t>:</a:t>
            </a:r>
            <a:r>
              <a:rPr lang="en-US" sz="5400" b="1" dirty="0" smtClean="0">
                <a:cs typeface="Times New Roman" charset="0"/>
              </a:rPr>
              <a:t/>
            </a:r>
            <a:br>
              <a:rPr lang="en-US" sz="5400" b="1" dirty="0" smtClean="0"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495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7200" b="1" dirty="0" smtClean="0">
                <a:cs typeface="Times New Roman" charset="0"/>
              </a:rPr>
              <a:t>A. To </a:t>
            </a:r>
            <a:r>
              <a:rPr lang="en-US" sz="7200" b="1" u="sng" dirty="0" smtClean="0">
                <a:cs typeface="Times New Roman" charset="0"/>
              </a:rPr>
              <a:t>love</a:t>
            </a:r>
            <a:r>
              <a:rPr lang="en-US" sz="7200" b="1" dirty="0" smtClean="0">
                <a:cs typeface="Times New Roman" charset="0"/>
              </a:rPr>
              <a:t> </a:t>
            </a:r>
            <a:r>
              <a:rPr lang="en-US" sz="7200" b="1" dirty="0" smtClean="0">
                <a:cs typeface="Times New Roman" charset="0"/>
              </a:rPr>
              <a:t>God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7200" b="1" dirty="0" smtClean="0">
              <a:cs typeface="Times New Roman" charset="0"/>
            </a:endParaRP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en-US" sz="7200" b="1" dirty="0" smtClean="0"/>
              <a:t>All your </a:t>
            </a:r>
            <a:r>
              <a:rPr lang="en-US" sz="7200" b="1" u="sng" dirty="0" smtClean="0"/>
              <a:t>heart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7200" b="1" dirty="0" smtClean="0"/>
              <a:t>2. All </a:t>
            </a:r>
            <a:r>
              <a:rPr lang="en-US" sz="7200" b="1" dirty="0" smtClean="0"/>
              <a:t>your </a:t>
            </a:r>
            <a:r>
              <a:rPr lang="en-US" sz="7200" b="1" u="sng" dirty="0" smtClean="0"/>
              <a:t>soul</a:t>
            </a:r>
            <a:r>
              <a:rPr lang="en-US" sz="7200" b="1" dirty="0" smtClean="0"/>
              <a:t>.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7200" b="1" dirty="0" smtClean="0">
              <a:cs typeface="Times New Roman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7200" b="1" dirty="0" smtClean="0">
                <a:cs typeface="Times New Roman" charset="0"/>
              </a:rPr>
              <a:t>3</a:t>
            </a:r>
            <a:r>
              <a:rPr lang="en-US" sz="7200" b="1" dirty="0" smtClean="0">
                <a:cs typeface="Times New Roman" charset="0"/>
              </a:rPr>
              <a:t>. All your </a:t>
            </a:r>
            <a:r>
              <a:rPr lang="en-US" sz="7200" b="1" u="sng" dirty="0" smtClean="0">
                <a:cs typeface="Times New Roman" charset="0"/>
              </a:rPr>
              <a:t>mind</a:t>
            </a:r>
            <a:r>
              <a:rPr lang="en-US" sz="7200" b="1" dirty="0" smtClean="0">
                <a:cs typeface="Times New Roman" charset="0"/>
              </a:rPr>
              <a:t>.</a:t>
            </a:r>
            <a:r>
              <a:rPr lang="en-US" sz="7200" b="1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b="1" dirty="0">
                <a:cs typeface="Times New Roman" charset="0"/>
              </a:rPr>
              <a:t>II. </a:t>
            </a:r>
            <a:r>
              <a:rPr lang="en-US" sz="5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54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Game</a:t>
            </a:r>
            <a:r>
              <a:rPr lang="en-US" sz="5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</a:t>
            </a:r>
            <a:r>
              <a:rPr lang="en-US" sz="5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for the Greatest Commandment</a:t>
            </a:r>
            <a:r>
              <a:rPr lang="en-US" b="1" dirty="0">
                <a:cs typeface="Times New Roman" charset="0"/>
              </a:rPr>
              <a:t/>
            </a:r>
            <a:br>
              <a:rPr lang="en-US" b="1" dirty="0">
                <a:cs typeface="Times New Roman" charset="0"/>
              </a:rPr>
            </a:br>
            <a:endParaRPr lang="en-US" b="1" dirty="0"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>
                <a:cs typeface="Times New Roman" charset="0"/>
              </a:rPr>
              <a:t>1. </a:t>
            </a:r>
            <a:r>
              <a:rPr lang="en-US" sz="5400" b="1" u="sng" dirty="0">
                <a:cs typeface="Times New Roman" charset="0"/>
              </a:rPr>
              <a:t>Recognize</a:t>
            </a:r>
            <a:r>
              <a:rPr lang="en-US" sz="5400" b="1" dirty="0">
                <a:cs typeface="Times New Roman" charset="0"/>
              </a:rPr>
              <a:t> and </a:t>
            </a:r>
            <a:r>
              <a:rPr lang="en-US" sz="5400" b="1" u="sng" dirty="0">
                <a:cs typeface="Times New Roman" charset="0"/>
              </a:rPr>
              <a:t>acknowledge</a:t>
            </a:r>
            <a:r>
              <a:rPr lang="en-US" sz="5400" b="1" dirty="0">
                <a:cs typeface="Times New Roman" charset="0"/>
              </a:rPr>
              <a:t> the greatness of God.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5400" b="1" dirty="0" smtClean="0">
              <a:cs typeface="Times New Roman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>
                <a:cs typeface="Times New Roman" charset="0"/>
              </a:rPr>
              <a:t>2</a:t>
            </a:r>
            <a:r>
              <a:rPr lang="en-US" sz="5400" b="1" dirty="0">
                <a:cs typeface="Times New Roman" charset="0"/>
              </a:rPr>
              <a:t>. Give all of yourself to the loving </a:t>
            </a:r>
            <a:r>
              <a:rPr lang="en-US" sz="5400" b="1" u="sng" dirty="0">
                <a:cs typeface="Times New Roman" charset="0"/>
              </a:rPr>
              <a:t>adoration</a:t>
            </a:r>
            <a:r>
              <a:rPr lang="en-US" sz="5400" b="1" dirty="0">
                <a:cs typeface="Times New Roman" charset="0"/>
              </a:rPr>
              <a:t> of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>
                <a:cs typeface="Times New Roman" charset="0"/>
              </a:rPr>
              <a:t>3. Give your life to </a:t>
            </a:r>
            <a:r>
              <a:rPr lang="en-US" sz="5400" b="1" u="sng" dirty="0" smtClean="0">
                <a:cs typeface="Times New Roman" charset="0"/>
              </a:rPr>
              <a:t>cheerful</a:t>
            </a:r>
            <a:r>
              <a:rPr lang="en-US" sz="5400" b="1" dirty="0" smtClean="0">
                <a:cs typeface="Times New Roman" charset="0"/>
              </a:rPr>
              <a:t> </a:t>
            </a:r>
            <a:r>
              <a:rPr lang="en-US" sz="5400" b="1" u="sng" dirty="0" smtClean="0">
                <a:cs typeface="Times New Roman" charset="0"/>
              </a:rPr>
              <a:t>obedience</a:t>
            </a:r>
            <a:r>
              <a:rPr lang="en-US" sz="5400" b="1" dirty="0" smtClean="0">
                <a:cs typeface="Times New Roman" charset="0"/>
              </a:rPr>
              <a:t> to God.</a:t>
            </a:r>
            <a:r>
              <a:rPr lang="en-US" sz="5400" dirty="0" smtClean="0">
                <a:cs typeface="Times New Roman" charset="0"/>
              </a:rPr>
              <a:t> </a:t>
            </a:r>
            <a:r>
              <a:rPr lang="en-US" sz="5400" dirty="0" smtClean="0"/>
              <a:t> </a:t>
            </a:r>
          </a:p>
          <a:p>
            <a:pPr>
              <a:buNone/>
            </a:pPr>
            <a:endParaRPr lang="en-US" sz="5400" dirty="0" smtClean="0"/>
          </a:p>
          <a:p>
            <a:pPr algn="ctr"/>
            <a:r>
              <a:rPr lang="en-US" sz="5400" b="1" dirty="0" smtClean="0"/>
              <a:t>Cheerful—happy</a:t>
            </a:r>
            <a:r>
              <a:rPr lang="en-US" sz="5400" b="1" dirty="0" smtClean="0"/>
              <a:t>, joyful, excited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160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Loving God With Your Whole Heart  Matthew 22:34-40 </vt:lpstr>
      <vt:lpstr> </vt:lpstr>
      <vt:lpstr>Slide 4</vt:lpstr>
      <vt:lpstr>Slide 5</vt:lpstr>
      <vt:lpstr>2. Jesus’ answer: </vt:lpstr>
      <vt:lpstr>Slide 7</vt:lpstr>
      <vt:lpstr>II. A Game Plan for the Greatest Commandment </vt:lpstr>
      <vt:lpstr>Slide 9</vt:lpstr>
      <vt:lpstr>III. What is my           next step?</vt:lpstr>
      <vt:lpstr>Slide 11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</cp:revision>
  <dcterms:created xsi:type="dcterms:W3CDTF">2014-09-26T03:13:41Z</dcterms:created>
  <dcterms:modified xsi:type="dcterms:W3CDTF">2014-09-26T14:08:34Z</dcterms:modified>
</cp:coreProperties>
</file>