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59" r:id="rId6"/>
    <p:sldId id="268" r:id="rId7"/>
    <p:sldId id="260" r:id="rId8"/>
    <p:sldId id="269" r:id="rId9"/>
    <p:sldId id="261" r:id="rId10"/>
    <p:sldId id="270" r:id="rId11"/>
    <p:sldId id="262" r:id="rId12"/>
    <p:sldId id="271" r:id="rId13"/>
    <p:sldId id="263" r:id="rId14"/>
    <p:sldId id="272" r:id="rId15"/>
    <p:sldId id="264" r:id="rId16"/>
    <p:sldId id="273" r:id="rId17"/>
    <p:sldId id="27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B916B-A740-4096-A79F-00AF99D785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DFBF0-7500-4426-954C-4BAE895585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84E03-5695-4277-94F0-216A888A33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AB25-AD55-4789-A27A-57DCEBA634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2F80-CF65-4BB5-B392-D93468AEB7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D9025-C5A1-4074-9429-897AB36C64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210B-2FC7-4B7B-8362-1599297E67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6D88-5C3F-40D4-801D-C5497217E4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06E0A-C453-4481-85EE-343869DA3D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9B564-8CE4-40D1-A368-714C820317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0D58-37A1-4EF8-89A2-30334F2D72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3300"/>
            </a:gs>
            <a:gs pos="100000">
              <a:srgbClr val="F0C1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A2769A-15B0-4A9D-97A5-EF58A5E0FF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6200" y="152400"/>
            <a:ext cx="50292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EXAMINE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YOUR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54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3200400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C. </a:t>
            </a:r>
            <a:r>
              <a:rPr lang="en-US" sz="5400" b="1" u="sng" dirty="0" smtClean="0">
                <a:cs typeface="Times New Roman" pitchFamily="18" charset="0"/>
              </a:rPr>
              <a:t>Encouraging</a:t>
            </a:r>
            <a:r>
              <a:rPr lang="en-US" sz="5400" b="1" dirty="0" smtClean="0">
                <a:cs typeface="Times New Roman" pitchFamily="18" charset="0"/>
              </a:rPr>
              <a:t> others </a:t>
            </a: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endParaRPr lang="en-US" sz="5400" b="1" dirty="0" smtClean="0">
              <a:cs typeface="Times New Roman" pitchFamily="18" charset="0"/>
            </a:endParaRP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D. </a:t>
            </a:r>
            <a:r>
              <a:rPr lang="en-US" sz="5400" b="1" u="sng" dirty="0" smtClean="0">
                <a:cs typeface="Times New Roman" pitchFamily="18" charset="0"/>
              </a:rPr>
              <a:t>Praising</a:t>
            </a:r>
            <a:r>
              <a:rPr lang="en-US" sz="5400" b="1" dirty="0" smtClean="0">
                <a:cs typeface="Times New Roman" pitchFamily="18" charset="0"/>
              </a:rPr>
              <a:t> God</a:t>
            </a: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endParaRPr lang="en-US" sz="5400" b="1" dirty="0" smtClean="0">
              <a:cs typeface="Times New Roman" pitchFamily="18" charset="0"/>
            </a:endParaRP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E. </a:t>
            </a:r>
            <a:r>
              <a:rPr lang="en-US" sz="5400" b="1" u="sng" dirty="0" smtClean="0">
                <a:cs typeface="Times New Roman" pitchFamily="18" charset="0"/>
              </a:rPr>
              <a:t>Giving</a:t>
            </a:r>
            <a:r>
              <a:rPr lang="en-US" sz="5400" b="1" dirty="0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5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Internal</a:t>
            </a:r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Fruit: </a:t>
            </a:r>
            <a:endParaRPr lang="en-US" sz="5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600" b="1" dirty="0" smtClean="0">
                <a:cs typeface="Times New Roman" pitchFamily="18" charset="0"/>
              </a:rPr>
              <a:t>A. Love </a:t>
            </a:r>
          </a:p>
          <a:p>
            <a:pPr algn="ctr" eaLnBrk="1" hangingPunct="1">
              <a:buFontTx/>
              <a:buNone/>
            </a:pPr>
            <a:endParaRPr lang="en-US" sz="6600" b="1" dirty="0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6600" b="1" dirty="0" smtClean="0">
                <a:cs typeface="Times New Roman" pitchFamily="18" charset="0"/>
              </a:rPr>
              <a:t>B. Joy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</a:t>
            </a:r>
            <a:r>
              <a:rPr lang="en-US" sz="60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Peace</a:t>
            </a:r>
            <a:endParaRPr lang="en-US" sz="6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en-US" sz="6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 </a:t>
            </a:r>
            <a:r>
              <a:rPr lang="en-US" sz="60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Patience</a:t>
            </a: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endParaRPr lang="en-US" sz="5400" b="1" dirty="0" smtClean="0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6000" b="1" dirty="0" smtClean="0">
                <a:cs typeface="Times New Roman" pitchFamily="18" charset="0"/>
              </a:rPr>
              <a:t>E. Kindness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sz="60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000" b="1" dirty="0" smtClean="0">
                <a:cs typeface="Times New Roman" pitchFamily="18" charset="0"/>
              </a:rPr>
              <a:t>F. Goodness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60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000" b="1" dirty="0" smtClean="0">
                <a:cs typeface="Times New Roman" pitchFamily="18" charset="0"/>
              </a:rPr>
              <a:t>G. Faithfulness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endParaRPr lang="en-US" sz="5400" b="1" dirty="0" smtClean="0"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000" b="1" dirty="0" smtClean="0">
                <a:cs typeface="Times New Roman" pitchFamily="18" charset="0"/>
              </a:rPr>
              <a:t>H. Gentleness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60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000" b="1" dirty="0" smtClean="0">
                <a:cs typeface="Times New Roman" pitchFamily="18" charset="0"/>
              </a:rPr>
              <a:t>I. Self-Control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IV. </a:t>
            </a:r>
            <a:r>
              <a:rPr lang="en-US" sz="5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Application</a:t>
            </a:r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Time: </a:t>
            </a:r>
            <a:endParaRPr lang="en-US" sz="54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b="1" dirty="0" smtClean="0"/>
              <a:t>1. Make your </a:t>
            </a:r>
            <a:r>
              <a:rPr lang="en-US" sz="4800" b="1" u="sng" dirty="0" smtClean="0"/>
              <a:t>goal</a:t>
            </a:r>
            <a:r>
              <a:rPr lang="en-US" sz="4800" b="1" dirty="0" smtClean="0"/>
              <a:t> to bear fruit!</a:t>
            </a:r>
          </a:p>
          <a:p>
            <a:pPr algn="ctr" eaLnBrk="1" hangingPunct="1">
              <a:buFontTx/>
              <a:buNone/>
            </a:pPr>
            <a:endParaRPr lang="en-US" sz="3600" b="1" dirty="0" smtClean="0"/>
          </a:p>
          <a:p>
            <a:pPr algn="ctr" eaLnBrk="1" hangingPunct="1">
              <a:buFontTx/>
              <a:buNone/>
            </a:pPr>
            <a:r>
              <a:rPr lang="en-US" sz="4800" b="1" dirty="0" smtClean="0"/>
              <a:t>2. Continually </a:t>
            </a:r>
            <a:r>
              <a:rPr lang="en-US" sz="4800" b="1" u="sng" dirty="0" smtClean="0"/>
              <a:t>examine</a:t>
            </a:r>
            <a:r>
              <a:rPr lang="en-US" sz="4800" b="1" dirty="0" smtClean="0"/>
              <a:t> and tend to the soil of </a:t>
            </a:r>
          </a:p>
          <a:p>
            <a:pPr algn="ctr" eaLnBrk="1" hangingPunct="1">
              <a:buFontTx/>
              <a:buNone/>
            </a:pPr>
            <a:r>
              <a:rPr lang="en-US" sz="4800" b="1" dirty="0" smtClean="0"/>
              <a:t>your heart!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60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Bear</a:t>
            </a: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Fruit.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Don’t </a:t>
            </a:r>
            <a:r>
              <a:rPr lang="en-US" sz="60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</a:t>
            </a: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60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</a:t>
            </a: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it gets hard.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 Thought: Your goal is to make </a:t>
            </a:r>
            <a:r>
              <a:rPr lang="en-US" sz="60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progress</a:t>
            </a:r>
            <a:r>
              <a:rPr lang="en-US" sz="6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every day of your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86200" y="152400"/>
            <a:ext cx="50292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EXAMINE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YOUR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800" b="1">
              <a:solidFill>
                <a:srgbClr val="FFFFFF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FFFF"/>
                </a:solidFill>
              </a:rPr>
              <a:t>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b="1" dirty="0" smtClean="0">
                <a:cs typeface="Times New Roman" pitchFamily="18" charset="0"/>
              </a:rPr>
              <a:t>DEVELOPING GOOD SOIL</a:t>
            </a:r>
            <a:br>
              <a:rPr lang="en-US" sz="8000" b="1" dirty="0" smtClean="0">
                <a:cs typeface="Times New Roman" pitchFamily="18" charset="0"/>
              </a:rPr>
            </a:br>
            <a:r>
              <a:rPr lang="en-US" sz="8000" b="1" dirty="0" smtClean="0">
                <a:cs typeface="Times New Roman" pitchFamily="18" charset="0"/>
              </a:rPr>
              <a:t/>
            </a:r>
            <a:br>
              <a:rPr lang="en-US" sz="8000" b="1" dirty="0" smtClean="0">
                <a:cs typeface="Times New Roman" pitchFamily="18" charset="0"/>
              </a:rPr>
            </a:br>
            <a:r>
              <a:rPr lang="en-US" sz="8000" b="1" dirty="0" smtClean="0">
                <a:cs typeface="Times New Roman" pitchFamily="18" charset="0"/>
              </a:rPr>
              <a:t>MARK 4:1-20</a:t>
            </a:r>
            <a:r>
              <a:rPr lang="en-US" sz="5400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Recap: The first three              types of soils</a:t>
            </a:r>
            <a:br>
              <a:rPr lang="en-US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The </a:t>
            </a:r>
            <a:r>
              <a:rPr lang="en-US" sz="4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hard-packed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path represents the times when we have a hard heart.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The </a:t>
            </a:r>
            <a:r>
              <a:rPr lang="en-US" sz="4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shallow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earth over rock represents the times when we have a shallow heart.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6324600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3. The soil with </a:t>
            </a:r>
            <a:r>
              <a:rPr lang="en-US" sz="4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thorns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represents the times when there is a softness and depth but we have distracted hearts.</a:t>
            </a:r>
          </a:p>
          <a:p>
            <a:pPr algn="ctr">
              <a:buNone/>
            </a:pPr>
            <a:endParaRPr lang="en-US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Interesting Point: The first three types of soil don’t ever </a:t>
            </a:r>
            <a:r>
              <a:rPr lang="en-US" sz="4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lasting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fruit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ctr">
              <a:buNone/>
            </a:pPr>
            <a:endParaRPr lang="en-US" sz="4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I. As Christian’s our </a:t>
            </a:r>
            <a:r>
              <a:rPr lang="en-US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goal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is to bear fruit for Christ!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When we bear fruit we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glorify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God.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When we bear fruit God utilizes us for good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When we bear fruit we show our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dedication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God. 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When we bear fruit we grow in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wisdom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II. </a:t>
            </a:r>
            <a:r>
              <a:rPr lang="en-US" sz="5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Inspection</a:t>
            </a:r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Time: </a:t>
            </a:r>
            <a:endParaRPr lang="en-US" sz="5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90800"/>
            <a:ext cx="9144000" cy="35052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We must </a:t>
            </a:r>
            <a:r>
              <a:rPr lang="en-US" sz="66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</a:t>
            </a:r>
            <a:r>
              <a:rPr lang="en-US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our hearts.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We must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bad stuff out of our heart.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We have to remember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Satan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always on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5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54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III. </a:t>
            </a:r>
            <a:r>
              <a:rPr lang="en-US" sz="5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Reaping</a:t>
            </a:r>
            <a:r>
              <a:rPr lang="en-US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Time</a:t>
            </a:r>
            <a:endParaRPr lang="en-US" sz="54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3200400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AutoNum type="alphaUcPeriod"/>
            </a:pPr>
            <a:r>
              <a:rPr lang="en-US" sz="5400" b="1" dirty="0" smtClean="0">
                <a:cs typeface="Times New Roman" pitchFamily="18" charset="0"/>
              </a:rPr>
              <a:t> </a:t>
            </a:r>
            <a:r>
              <a:rPr lang="en-US" sz="5400" b="1" u="sng" dirty="0" smtClean="0">
                <a:cs typeface="Times New Roman" pitchFamily="18" charset="0"/>
              </a:rPr>
              <a:t>Evangelism</a:t>
            </a:r>
            <a:r>
              <a:rPr lang="en-US" sz="5400" b="1" dirty="0" smtClean="0">
                <a:cs typeface="Times New Roman" pitchFamily="18" charset="0"/>
              </a:rPr>
              <a:t> </a:t>
            </a: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endParaRPr lang="en-US" sz="5400" b="1" dirty="0" smtClean="0">
              <a:cs typeface="Times New Roman" pitchFamily="18" charset="0"/>
            </a:endParaRP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B. </a:t>
            </a:r>
            <a:r>
              <a:rPr lang="en-US" sz="5400" b="1" u="sng" dirty="0" smtClean="0">
                <a:cs typeface="Times New Roman" pitchFamily="18" charset="0"/>
              </a:rPr>
              <a:t>Compassion</a:t>
            </a:r>
            <a:r>
              <a:rPr lang="en-US" sz="5400" b="1" dirty="0" smtClean="0">
                <a:cs typeface="Times New Roman" pitchFamily="18" charset="0"/>
              </a:rPr>
              <a:t> for others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95400" y="1981200"/>
            <a:ext cx="655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0000"/>
                </a:solidFill>
                <a:cs typeface="Times New Roman" pitchFamily="18" charset="0"/>
              </a:rPr>
              <a:t>1. </a:t>
            </a:r>
            <a:r>
              <a:rPr lang="en-US" sz="5400" b="1" u="sng" dirty="0" smtClean="0">
                <a:solidFill>
                  <a:srgbClr val="000000"/>
                </a:solidFill>
                <a:cs typeface="Times New Roman" pitchFamily="18" charset="0"/>
              </a:rPr>
              <a:t>External</a:t>
            </a:r>
            <a:r>
              <a:rPr lang="en-US" sz="5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5400" b="1" dirty="0">
                <a:solidFill>
                  <a:srgbClr val="000000"/>
                </a:solidFill>
                <a:cs typeface="Times New Roman" pitchFamily="18" charset="0"/>
              </a:rPr>
              <a:t>Fruit: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200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DEVELOPING GOOD SOIL  MARK 4:1-20 </vt:lpstr>
      <vt:lpstr>Recap: The first three              types of soils </vt:lpstr>
      <vt:lpstr>Slide 4</vt:lpstr>
      <vt:lpstr>I. As Christian’s our goal is to bear fruit for Christ!  </vt:lpstr>
      <vt:lpstr>Slide 6</vt:lpstr>
      <vt:lpstr>II. Inspection Time: </vt:lpstr>
      <vt:lpstr>Slide 8</vt:lpstr>
      <vt:lpstr>III. Reaping Time</vt:lpstr>
      <vt:lpstr>Slide 10</vt:lpstr>
      <vt:lpstr>2. Internal Fruit: </vt:lpstr>
      <vt:lpstr>Slide 12</vt:lpstr>
      <vt:lpstr>Slide 13</vt:lpstr>
      <vt:lpstr>Slide 14</vt:lpstr>
      <vt:lpstr>IV. Application Time: 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Pel's Laptop</cp:lastModifiedBy>
  <cp:revision>3</cp:revision>
  <dcterms:created xsi:type="dcterms:W3CDTF">2014-08-29T00:46:31Z</dcterms:created>
  <dcterms:modified xsi:type="dcterms:W3CDTF">2014-08-31T05:51:46Z</dcterms:modified>
</cp:coreProperties>
</file>