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7678-F996-45CC-B7F8-BF6F1BA935A5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65C9-E30C-4F61-B094-5F46702F44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4. Daniel was a man of </a:t>
            </a:r>
            <a:r>
              <a:rPr lang="en-US" sz="9600" b="1" u="sng" dirty="0"/>
              <a:t>dependency</a:t>
            </a:r>
            <a:r>
              <a:rPr lang="en-US" sz="96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117693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5400" b="1" dirty="0" smtClean="0"/>
              <a:t> To </a:t>
            </a:r>
            <a:r>
              <a:rPr lang="en-US" sz="5400" b="1" dirty="0"/>
              <a:t>be able to </a:t>
            </a:r>
            <a:r>
              <a:rPr lang="en-US" sz="5400" b="1" dirty="0" smtClean="0"/>
              <a:t>live courageous </a:t>
            </a:r>
            <a:r>
              <a:rPr lang="en-US" sz="5400" b="1" dirty="0"/>
              <a:t>in an upside world we must be people of prayer, we must be interceders for others, we must be worshippers of Almighty God and we must have a dependency on God for everything.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533400"/>
            <a:ext cx="838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/>
              <a:t>Daniel’s Courageous Prayer Life </a:t>
            </a:r>
          </a:p>
          <a:p>
            <a:pPr algn="ctr"/>
            <a:r>
              <a:rPr lang="en-US" sz="8800" b="1" dirty="0"/>
              <a:t>Daniel 6:1-28</a:t>
            </a:r>
          </a:p>
          <a:p>
            <a:pPr algn="ctr"/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1. Daniel was a man of </a:t>
            </a:r>
            <a:r>
              <a:rPr lang="en-US" sz="9600" b="1" u="sng" dirty="0"/>
              <a:t>prayer</a:t>
            </a:r>
            <a:r>
              <a:rPr lang="en-US" sz="9600" b="1" dirty="0"/>
              <a:t>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2954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A. Daniel had a </a:t>
            </a:r>
            <a:r>
              <a:rPr lang="en-US" sz="9600" b="1" u="sng" dirty="0"/>
              <a:t>devoted</a:t>
            </a:r>
            <a:r>
              <a:rPr lang="en-US" sz="9600" b="1" dirty="0"/>
              <a:t> prayer life.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B. Daniel had </a:t>
            </a:r>
            <a:r>
              <a:rPr lang="en-US" sz="9600" b="1" dirty="0" smtClean="0"/>
              <a:t>      a </a:t>
            </a:r>
            <a:r>
              <a:rPr lang="en-US" sz="9600" b="1" u="sng" dirty="0"/>
              <a:t>consistent</a:t>
            </a:r>
            <a:r>
              <a:rPr lang="en-US" sz="9600" b="1" dirty="0"/>
              <a:t> prayer life.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1430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C. Daniel was </a:t>
            </a:r>
            <a:r>
              <a:rPr lang="en-US" sz="9600" b="1" u="sng" dirty="0"/>
              <a:t>faithful</a:t>
            </a:r>
            <a:r>
              <a:rPr lang="en-US" sz="9600" b="1" dirty="0"/>
              <a:t> in his prayer life.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457200"/>
            <a:ext cx="769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D. Daniel had a </a:t>
            </a:r>
            <a:r>
              <a:rPr lang="en-US" sz="9600" b="1" u="sng" dirty="0"/>
              <a:t>thankful</a:t>
            </a:r>
            <a:r>
              <a:rPr lang="en-US" sz="9600" b="1" dirty="0"/>
              <a:t> spirit in his prayer life.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533400"/>
            <a:ext cx="769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2. Daniel was a man who </a:t>
            </a:r>
            <a:r>
              <a:rPr lang="en-US" sz="9600" b="1" u="sng" dirty="0"/>
              <a:t>interceded</a:t>
            </a:r>
            <a:r>
              <a:rPr lang="en-US" sz="9600" b="1" dirty="0"/>
              <a:t> for others.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2192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3. Daniel was a man of </a:t>
            </a:r>
            <a:r>
              <a:rPr lang="en-US" sz="9600" b="1" u="sng" dirty="0"/>
              <a:t>worship</a:t>
            </a:r>
            <a:r>
              <a:rPr lang="en-US" sz="96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141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2015-02-22T02:41:05Z</dcterms:created>
  <dcterms:modified xsi:type="dcterms:W3CDTF">2015-02-22T02:53:40Z</dcterms:modified>
</cp:coreProperties>
</file>